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</p:sldIdLst>
  <p:sldSz cy="21945600" cx="3291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i1Tp6KohEA0TC03tvVnfvxBmiu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4425" y="1143000"/>
            <a:ext cx="4629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3af932b19_0_105:notes"/>
          <p:cNvSpPr/>
          <p:nvPr>
            <p:ph idx="2" type="sldImg"/>
          </p:nvPr>
        </p:nvSpPr>
        <p:spPr>
          <a:xfrm>
            <a:off x="1114425" y="1143000"/>
            <a:ext cx="4629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d3af932b19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1d3af932b19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2468880" y="3591562"/>
            <a:ext cx="27980640" cy="7640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4114800" y="11526522"/>
            <a:ext cx="24688800" cy="529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9497059" y="-1391919"/>
            <a:ext cx="13924282" cy="28392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17807306" y="6918326"/>
            <a:ext cx="18597882" cy="709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3405506" y="26036"/>
            <a:ext cx="18597882" cy="20882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3af932b19_0_141"/>
          <p:cNvSpPr txBox="1"/>
          <p:nvPr>
            <p:ph type="ctrTitle"/>
          </p:nvPr>
        </p:nvSpPr>
        <p:spPr>
          <a:xfrm>
            <a:off x="2468880" y="3591562"/>
            <a:ext cx="27980700" cy="76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d3af932b19_0_141"/>
          <p:cNvSpPr txBox="1"/>
          <p:nvPr>
            <p:ph idx="1" type="subTitle"/>
          </p:nvPr>
        </p:nvSpPr>
        <p:spPr>
          <a:xfrm>
            <a:off x="4114800" y="11526522"/>
            <a:ext cx="24688800" cy="5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lvl="1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9pPr>
          </a:lstStyle>
          <a:p/>
        </p:txBody>
      </p:sp>
      <p:sp>
        <p:nvSpPr>
          <p:cNvPr id="93" name="Google Shape;93;g1d3af932b19_0_141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d3af932b19_0_141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d3af932b19_0_141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3af932b19_0_147"/>
          <p:cNvSpPr txBox="1"/>
          <p:nvPr>
            <p:ph type="title"/>
          </p:nvPr>
        </p:nvSpPr>
        <p:spPr>
          <a:xfrm>
            <a:off x="2263140" y="1168405"/>
            <a:ext cx="28392000" cy="4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1d3af932b19_0_147"/>
          <p:cNvSpPr txBox="1"/>
          <p:nvPr>
            <p:ph idx="1" type="body"/>
          </p:nvPr>
        </p:nvSpPr>
        <p:spPr>
          <a:xfrm>
            <a:off x="2263140" y="5842000"/>
            <a:ext cx="28392000" cy="13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1d3af932b19_0_147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d3af932b19_0_147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d3af932b19_0_147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d3af932b19_0_153"/>
          <p:cNvSpPr txBox="1"/>
          <p:nvPr>
            <p:ph type="title"/>
          </p:nvPr>
        </p:nvSpPr>
        <p:spPr>
          <a:xfrm>
            <a:off x="2245997" y="5471167"/>
            <a:ext cx="28392000" cy="91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d3af932b19_0_153"/>
          <p:cNvSpPr txBox="1"/>
          <p:nvPr>
            <p:ph idx="1" type="body"/>
          </p:nvPr>
        </p:nvSpPr>
        <p:spPr>
          <a:xfrm>
            <a:off x="2245997" y="14686288"/>
            <a:ext cx="2839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1d3af932b19_0_153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d3af932b19_0_153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d3af932b19_0_153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3af932b19_0_159"/>
          <p:cNvSpPr txBox="1"/>
          <p:nvPr>
            <p:ph type="title"/>
          </p:nvPr>
        </p:nvSpPr>
        <p:spPr>
          <a:xfrm>
            <a:off x="2263140" y="1168405"/>
            <a:ext cx="28392000" cy="4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d3af932b19_0_159"/>
          <p:cNvSpPr txBox="1"/>
          <p:nvPr>
            <p:ph idx="1" type="body"/>
          </p:nvPr>
        </p:nvSpPr>
        <p:spPr>
          <a:xfrm>
            <a:off x="2263140" y="5842000"/>
            <a:ext cx="13990200" cy="13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1d3af932b19_0_159"/>
          <p:cNvSpPr txBox="1"/>
          <p:nvPr>
            <p:ph idx="2" type="body"/>
          </p:nvPr>
        </p:nvSpPr>
        <p:spPr>
          <a:xfrm>
            <a:off x="16664941" y="5842000"/>
            <a:ext cx="13990200" cy="13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1d3af932b19_0_159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d3af932b19_0_159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d3af932b19_0_159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3af932b19_0_166"/>
          <p:cNvSpPr txBox="1"/>
          <p:nvPr>
            <p:ph type="title"/>
          </p:nvPr>
        </p:nvSpPr>
        <p:spPr>
          <a:xfrm>
            <a:off x="2267428" y="1168405"/>
            <a:ext cx="28392000" cy="4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1d3af932b19_0_166"/>
          <p:cNvSpPr txBox="1"/>
          <p:nvPr>
            <p:ph idx="1" type="body"/>
          </p:nvPr>
        </p:nvSpPr>
        <p:spPr>
          <a:xfrm>
            <a:off x="2267431" y="5379722"/>
            <a:ext cx="13926000" cy="26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b="1" sz="576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9pPr>
          </a:lstStyle>
          <a:p/>
        </p:txBody>
      </p:sp>
      <p:sp>
        <p:nvSpPr>
          <p:cNvPr id="118" name="Google Shape;118;g1d3af932b19_0_166"/>
          <p:cNvSpPr txBox="1"/>
          <p:nvPr>
            <p:ph idx="2" type="body"/>
          </p:nvPr>
        </p:nvSpPr>
        <p:spPr>
          <a:xfrm>
            <a:off x="2267431" y="8016240"/>
            <a:ext cx="13926000" cy="11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1d3af932b19_0_166"/>
          <p:cNvSpPr txBox="1"/>
          <p:nvPr>
            <p:ph idx="3" type="body"/>
          </p:nvPr>
        </p:nvSpPr>
        <p:spPr>
          <a:xfrm>
            <a:off x="16664942" y="5379722"/>
            <a:ext cx="13994700" cy="26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b="1" sz="576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9pPr>
          </a:lstStyle>
          <a:p/>
        </p:txBody>
      </p:sp>
      <p:sp>
        <p:nvSpPr>
          <p:cNvPr id="120" name="Google Shape;120;g1d3af932b19_0_166"/>
          <p:cNvSpPr txBox="1"/>
          <p:nvPr>
            <p:ph idx="4" type="body"/>
          </p:nvPr>
        </p:nvSpPr>
        <p:spPr>
          <a:xfrm>
            <a:off x="16664942" y="8016240"/>
            <a:ext cx="13994700" cy="11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1d3af932b19_0_166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d3af932b19_0_166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1d3af932b19_0_166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3af932b19_0_175"/>
          <p:cNvSpPr txBox="1"/>
          <p:nvPr>
            <p:ph type="title"/>
          </p:nvPr>
        </p:nvSpPr>
        <p:spPr>
          <a:xfrm>
            <a:off x="2263140" y="1168405"/>
            <a:ext cx="28392000" cy="4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1d3af932b19_0_175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d3af932b19_0_175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d3af932b19_0_175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3af932b19_0_180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1d3af932b19_0_180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1d3af932b19_0_180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3af932b19_0_184"/>
          <p:cNvSpPr txBox="1"/>
          <p:nvPr>
            <p:ph type="title"/>
          </p:nvPr>
        </p:nvSpPr>
        <p:spPr>
          <a:xfrm>
            <a:off x="2267428" y="1463040"/>
            <a:ext cx="106170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d3af932b19_0_184"/>
          <p:cNvSpPr txBox="1"/>
          <p:nvPr>
            <p:ph idx="1" type="body"/>
          </p:nvPr>
        </p:nvSpPr>
        <p:spPr>
          <a:xfrm>
            <a:off x="13994608" y="3159765"/>
            <a:ext cx="16665000" cy="15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78839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0240"/>
              <a:buChar char="•"/>
              <a:defRPr sz="10240"/>
            </a:lvl1pPr>
            <a:lvl2pPr indent="-79756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960"/>
              <a:buChar char="•"/>
              <a:defRPr sz="8960"/>
            </a:lvl2pPr>
            <a:lvl3pPr indent="-71628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3pPr>
            <a:lvl4pPr indent="-635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4pPr>
            <a:lvl5pPr indent="-635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5pPr>
            <a:lvl6pPr indent="-6350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136" name="Google Shape;136;g1d3af932b19_0_184"/>
          <p:cNvSpPr txBox="1"/>
          <p:nvPr>
            <p:ph idx="2" type="body"/>
          </p:nvPr>
        </p:nvSpPr>
        <p:spPr>
          <a:xfrm>
            <a:off x="2267428" y="6583680"/>
            <a:ext cx="10617000" cy="12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137" name="Google Shape;137;g1d3af932b19_0_184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d3af932b19_0_184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1d3af932b19_0_184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3af932b19_0_191"/>
          <p:cNvSpPr txBox="1"/>
          <p:nvPr>
            <p:ph type="title"/>
          </p:nvPr>
        </p:nvSpPr>
        <p:spPr>
          <a:xfrm>
            <a:off x="2267428" y="1463040"/>
            <a:ext cx="106170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1d3af932b19_0_191"/>
          <p:cNvSpPr/>
          <p:nvPr>
            <p:ph idx="2" type="pic"/>
          </p:nvPr>
        </p:nvSpPr>
        <p:spPr>
          <a:xfrm>
            <a:off x="13994608" y="3159765"/>
            <a:ext cx="16665000" cy="15595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d3af932b19_0_191"/>
          <p:cNvSpPr txBox="1"/>
          <p:nvPr>
            <p:ph idx="1" type="body"/>
          </p:nvPr>
        </p:nvSpPr>
        <p:spPr>
          <a:xfrm>
            <a:off x="2267428" y="6583680"/>
            <a:ext cx="10617000" cy="12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indent="-228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indent="-2286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144" name="Google Shape;144;g1d3af932b19_0_191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d3af932b19_0_191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1d3af932b19_0_191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3af932b19_0_198"/>
          <p:cNvSpPr txBox="1"/>
          <p:nvPr>
            <p:ph type="title"/>
          </p:nvPr>
        </p:nvSpPr>
        <p:spPr>
          <a:xfrm>
            <a:off x="2263140" y="1168405"/>
            <a:ext cx="28392000" cy="4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1d3af932b19_0_198"/>
          <p:cNvSpPr txBox="1"/>
          <p:nvPr>
            <p:ph idx="1" type="body"/>
          </p:nvPr>
        </p:nvSpPr>
        <p:spPr>
          <a:xfrm rot="5400000">
            <a:off x="9497159" y="-1391900"/>
            <a:ext cx="13924200" cy="28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1d3af932b19_0_198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d3af932b19_0_198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1d3af932b19_0_198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3af932b19_0_204"/>
          <p:cNvSpPr txBox="1"/>
          <p:nvPr>
            <p:ph type="title"/>
          </p:nvPr>
        </p:nvSpPr>
        <p:spPr>
          <a:xfrm rot="5400000">
            <a:off x="17807312" y="6918350"/>
            <a:ext cx="18597900" cy="70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d3af932b19_0_204"/>
          <p:cNvSpPr txBox="1"/>
          <p:nvPr>
            <p:ph idx="1" type="body"/>
          </p:nvPr>
        </p:nvSpPr>
        <p:spPr>
          <a:xfrm rot="5400000">
            <a:off x="3405452" y="25999"/>
            <a:ext cx="18597900" cy="208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1d3af932b19_0_204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d3af932b19_0_204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1d3af932b19_0_204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245997" y="5471167"/>
            <a:ext cx="28392120" cy="91287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245997" y="14686287"/>
            <a:ext cx="28392120" cy="480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760"/>
              <a:buNone/>
              <a:defRPr sz="576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None/>
              <a:defRPr sz="512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263140" y="5842000"/>
            <a:ext cx="139903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6664940" y="5842000"/>
            <a:ext cx="139903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2267428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2267431" y="5379722"/>
            <a:ext cx="13926024" cy="2636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b="1" sz="576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2267431" y="8016240"/>
            <a:ext cx="13926024" cy="1179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16664942" y="5379722"/>
            <a:ext cx="13994608" cy="26365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b="1" sz="576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b="1" sz="512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16664942" y="8016240"/>
            <a:ext cx="13994608" cy="1179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2267428" y="1463040"/>
            <a:ext cx="10617041" cy="5120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13994608" y="3159765"/>
            <a:ext cx="16664940" cy="15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7883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0240"/>
              <a:buChar char="•"/>
              <a:defRPr sz="10240"/>
            </a:lvl1pPr>
            <a:lvl2pPr indent="-79756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960"/>
              <a:buChar char="•"/>
              <a:defRPr sz="8960"/>
            </a:lvl2pPr>
            <a:lvl3pPr indent="-71628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3pPr>
            <a:lvl4pPr indent="-6350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4pPr>
            <a:lvl5pPr indent="-6350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5pPr>
            <a:lvl6pPr indent="-6350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2267428" y="6583680"/>
            <a:ext cx="10617041" cy="1219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2267428" y="1463040"/>
            <a:ext cx="10617041" cy="5120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3994608" y="3159765"/>
            <a:ext cx="16664940" cy="15595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2267428" y="6583680"/>
            <a:ext cx="10617041" cy="12197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None/>
              <a:defRPr sz="5120"/>
            </a:lvl1pPr>
            <a:lvl2pPr indent="-2286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2pPr>
            <a:lvl3pPr indent="-2286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sz="3840"/>
            </a:lvl3pPr>
            <a:lvl4pPr indent="-2286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indent="-2286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indent="-2286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indent="-2286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indent="-2286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indent="-228600" lvl="8" marL="4114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b="0" i="0" sz="14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97560" lvl="0" marL="457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b="0" i="0" sz="8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1628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436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436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9436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436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436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4359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3af932b19_0_135"/>
          <p:cNvSpPr txBox="1"/>
          <p:nvPr>
            <p:ph type="title"/>
          </p:nvPr>
        </p:nvSpPr>
        <p:spPr>
          <a:xfrm>
            <a:off x="2263140" y="1168405"/>
            <a:ext cx="28392000" cy="4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b="0" i="0" sz="14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1d3af932b19_0_135"/>
          <p:cNvSpPr txBox="1"/>
          <p:nvPr>
            <p:ph idx="1" type="body"/>
          </p:nvPr>
        </p:nvSpPr>
        <p:spPr>
          <a:xfrm>
            <a:off x="2263140" y="5842000"/>
            <a:ext cx="28392000" cy="13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97560" lvl="0" marL="457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b="0" i="0" sz="8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1628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b="0" i="0" sz="76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436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436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9436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436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436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4359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1d3af932b19_0_135"/>
          <p:cNvSpPr txBox="1"/>
          <p:nvPr>
            <p:ph idx="10" type="dt"/>
          </p:nvPr>
        </p:nvSpPr>
        <p:spPr>
          <a:xfrm>
            <a:off x="226314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1d3af932b19_0_135"/>
          <p:cNvSpPr txBox="1"/>
          <p:nvPr>
            <p:ph idx="11" type="ftr"/>
          </p:nvPr>
        </p:nvSpPr>
        <p:spPr>
          <a:xfrm>
            <a:off x="10904220" y="20340325"/>
            <a:ext cx="111099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1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1d3af932b19_0_135"/>
          <p:cNvSpPr txBox="1"/>
          <p:nvPr>
            <p:ph idx="12" type="sldNum"/>
          </p:nvPr>
        </p:nvSpPr>
        <p:spPr>
          <a:xfrm>
            <a:off x="23248620" y="20340325"/>
            <a:ext cx="74067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None/>
              <a:defRPr b="0" i="0" sz="384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.png"/><Relationship Id="rId13" Type="http://schemas.openxmlformats.org/officeDocument/2006/relationships/image" Target="../media/image10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5" Type="http://schemas.openxmlformats.org/officeDocument/2006/relationships/image" Target="../media/image11.png"/><Relationship Id="rId14" Type="http://schemas.openxmlformats.org/officeDocument/2006/relationships/image" Target="../media/image6.png"/><Relationship Id="rId17" Type="http://schemas.openxmlformats.org/officeDocument/2006/relationships/image" Target="../media/image4.png"/><Relationship Id="rId16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3af932b19_0_105"/>
          <p:cNvSpPr/>
          <p:nvPr/>
        </p:nvSpPr>
        <p:spPr>
          <a:xfrm>
            <a:off x="0" y="0"/>
            <a:ext cx="32918400" cy="32004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84"/>
              <a:buFont typeface="Arial"/>
              <a:buNone/>
            </a:pPr>
            <a:r>
              <a:t/>
            </a:r>
            <a:endParaRPr b="0" i="0" sz="5184" u="none" cap="none" strike="noStrike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1d3af932b19_0_105"/>
          <p:cNvSpPr txBox="1"/>
          <p:nvPr/>
        </p:nvSpPr>
        <p:spPr>
          <a:xfrm>
            <a:off x="3371467" y="-7363"/>
            <a:ext cx="25393800" cy="226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72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Wi-Fi Canopy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g1d3af932b19_0_105"/>
          <p:cNvSpPr txBox="1"/>
          <p:nvPr/>
        </p:nvSpPr>
        <p:spPr>
          <a:xfrm>
            <a:off x="738600" y="4029311"/>
            <a:ext cx="8980200" cy="352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</a:t>
            </a:r>
            <a:r>
              <a:rPr lang="en-US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Wi-Fi Canopy is a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powered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umbrella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will be placed at bus stops and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parks which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have USB charging ports and Wi-Fi capability.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areas of focus for this project is the Providence neighborhood in Tallahassee, FL.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this project was to bridge the digital gap in areas that lack internet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accessibility. The main requirements for this design are that it is solar powered, Wi-Fi capable, weather resistant, low maintenance, and accessible. Possible markets for this project are transportation companies, park managements, and local governments.</a:t>
            </a:r>
            <a:endParaRPr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g1d3af932b19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845" y="37409"/>
            <a:ext cx="2790242" cy="31255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8" name="Google Shape;168;g1d3af932b19_0_105"/>
          <p:cNvSpPr txBox="1"/>
          <p:nvPr/>
        </p:nvSpPr>
        <p:spPr>
          <a:xfrm>
            <a:off x="7703125" y="2100051"/>
            <a:ext cx="18192000" cy="1025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Angel Salges, Alana Brandt, Hetanshu Patel, Victor Perry</a:t>
            </a:r>
            <a:endParaRPr sz="4800">
              <a:solidFill>
                <a:srgbClr val="0D0D0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Shonda Bernadin, Dr. Hui Li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1d3af932b19_0_105"/>
          <p:cNvSpPr txBox="1"/>
          <p:nvPr/>
        </p:nvSpPr>
        <p:spPr>
          <a:xfrm>
            <a:off x="738594" y="3289572"/>
            <a:ext cx="8980200" cy="650700"/>
          </a:xfrm>
          <a:prstGeom prst="rect">
            <a:avLst/>
          </a:prstGeom>
          <a:solidFill>
            <a:srgbClr val="540115"/>
          </a:solidFill>
          <a:ln cap="flat" cmpd="sng" w="9525">
            <a:solidFill>
              <a:srgbClr val="7CB95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2550" lIns="65150" spcFirstLastPara="1" rIns="65150" wrap="square" tIns="32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/>
          </a:p>
        </p:txBody>
      </p:sp>
      <p:sp>
        <p:nvSpPr>
          <p:cNvPr id="170" name="Google Shape;170;g1d3af932b19_0_105"/>
          <p:cNvSpPr txBox="1"/>
          <p:nvPr/>
        </p:nvSpPr>
        <p:spPr>
          <a:xfrm>
            <a:off x="738591" y="7875933"/>
            <a:ext cx="8980200" cy="650700"/>
          </a:xfrm>
          <a:prstGeom prst="rect">
            <a:avLst/>
          </a:prstGeom>
          <a:solidFill>
            <a:srgbClr val="540115"/>
          </a:solidFill>
          <a:ln cap="flat" cmpd="sng" w="9525">
            <a:solidFill>
              <a:srgbClr val="7CB95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2550" lIns="65150" spcFirstLastPara="1" rIns="65150" wrap="square" tIns="32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Goals</a:t>
            </a:r>
            <a:endParaRPr/>
          </a:p>
        </p:txBody>
      </p:sp>
      <p:sp>
        <p:nvSpPr>
          <p:cNvPr id="171" name="Google Shape;171;g1d3af932b19_0_105"/>
          <p:cNvSpPr txBox="1"/>
          <p:nvPr/>
        </p:nvSpPr>
        <p:spPr>
          <a:xfrm>
            <a:off x="21894046" y="3276477"/>
            <a:ext cx="10275000" cy="650700"/>
          </a:xfrm>
          <a:prstGeom prst="rect">
            <a:avLst/>
          </a:prstGeom>
          <a:solidFill>
            <a:srgbClr val="540115"/>
          </a:solidFill>
          <a:ln cap="flat" cmpd="sng" w="9525">
            <a:solidFill>
              <a:srgbClr val="7CB95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2550" lIns="65150" spcFirstLastPara="1" rIns="65150" wrap="square" tIns="32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 Breakdown</a:t>
            </a:r>
            <a:endParaRPr/>
          </a:p>
        </p:txBody>
      </p:sp>
      <p:sp>
        <p:nvSpPr>
          <p:cNvPr id="172" name="Google Shape;172;g1d3af932b19_0_105"/>
          <p:cNvSpPr txBox="1"/>
          <p:nvPr/>
        </p:nvSpPr>
        <p:spPr>
          <a:xfrm>
            <a:off x="10398679" y="3289572"/>
            <a:ext cx="10815300" cy="650700"/>
          </a:xfrm>
          <a:prstGeom prst="rect">
            <a:avLst/>
          </a:prstGeom>
          <a:solidFill>
            <a:srgbClr val="540115"/>
          </a:solidFill>
          <a:ln cap="flat" cmpd="sng" w="9525">
            <a:solidFill>
              <a:srgbClr val="7CB95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2550" lIns="65150" spcFirstLastPara="1" rIns="65150" wrap="square" tIns="32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endParaRPr/>
          </a:p>
        </p:txBody>
      </p:sp>
      <p:sp>
        <p:nvSpPr>
          <p:cNvPr id="173" name="Google Shape;173;g1d3af932b19_0_105"/>
          <p:cNvSpPr txBox="1"/>
          <p:nvPr/>
        </p:nvSpPr>
        <p:spPr>
          <a:xfrm>
            <a:off x="763050" y="8914675"/>
            <a:ext cx="4510200" cy="1256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Solar Energy</a:t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Aesthetically Pleasing Shelters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Maintenance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g1d3af932b19_0_105"/>
          <p:cNvSpPr txBox="1"/>
          <p:nvPr/>
        </p:nvSpPr>
        <p:spPr>
          <a:xfrm>
            <a:off x="10438150" y="4073425"/>
            <a:ext cx="10815300" cy="6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g1d3af932b19_0_105"/>
          <p:cNvSpPr txBox="1"/>
          <p:nvPr/>
        </p:nvSpPr>
        <p:spPr>
          <a:xfrm>
            <a:off x="21945600" y="4354750"/>
            <a:ext cx="10497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d3af932b19_0_105"/>
          <p:cNvSpPr txBox="1"/>
          <p:nvPr/>
        </p:nvSpPr>
        <p:spPr>
          <a:xfrm>
            <a:off x="22002900" y="4073425"/>
            <a:ext cx="5832300" cy="1202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Solar Panels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Two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Polycrystalline Solar Panels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Nominal Voltage: 12V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Current: 7.5A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Power: 90W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Parallel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connection	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Solar Charge Controller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Voltage: 12V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Current Max : 30A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Power Output: 15W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Battery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Type: Lithium Iron Phosphate Battery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Voltage: 12V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Current: 100Ah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Power: 1200Wh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DC-DC Converter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Input Voltage: 12V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Output Voltage: 5V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Current Output: 3A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Power Output: 15W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Wi-Fi Extender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Voltage: 5V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Current: 2.5A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Power: 12.5W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USB-A and USB-C Ports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Voltage: 12V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Current: 2.1A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Power: 25.2W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1d3af932b19_0_105"/>
          <p:cNvSpPr txBox="1"/>
          <p:nvPr/>
        </p:nvSpPr>
        <p:spPr>
          <a:xfrm>
            <a:off x="22203000" y="16124300"/>
            <a:ext cx="9983100" cy="769500"/>
          </a:xfrm>
          <a:prstGeom prst="rect">
            <a:avLst/>
          </a:prstGeom>
          <a:solidFill>
            <a:srgbClr val="540115"/>
          </a:solidFill>
          <a:ln cap="flat" cmpd="sng" w="9525">
            <a:solidFill>
              <a:srgbClr val="7CB95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g1d3af932b19_0_105"/>
          <p:cNvSpPr txBox="1"/>
          <p:nvPr/>
        </p:nvSpPr>
        <p:spPr>
          <a:xfrm>
            <a:off x="22330600" y="18410500"/>
            <a:ext cx="98385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h6.googleusercontent.com/z_HwHQHch26v_SH6_54FbiY6AtiMa_oS6mBldTFVHg5E5ykg51NJ_b91CBoZb1AFkpvrv_F1z8IM-fhf-o_hnEnzCX6UOoZT-kZl3kRA2cEOXf3lM_dfrRBshrGbwuCvwtC-2PyxzpfHYHxmeBgx7cah_sxmujBl2x3DGSpbMiQ3gKHfGVFGixBTES09hkPn=s2048" id="179" name="Google Shape;179;g1d3af932b19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55034" y="277535"/>
            <a:ext cx="6065529" cy="22442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https://lh6.googleusercontent.com/odCPerzEbBzu-mcfHXPVplUmTYt8zZX7-AJUta325oavCX2jFvKYFHKa6pCItQZ4FIAaMj4UqKs60mhljXG2xPrhP6Mup_zSnfnWIHxwkdbYcD3HLpMuGPPDEJPVR9saKyqFO0qog9lxlKlZCkK1gEW7B8GHF-6kZcvU9v6rP3avCJobLdOx_MNHY8h8b7Vt=s2048" id="180" name="Google Shape;180;g1d3af932b19_0_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2033" y="9434671"/>
            <a:ext cx="3029598" cy="312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https://lh5.googleusercontent.com/aJdJNXMRvIuXPd6KR3KaWCcczZTQ8twE1W4-e9On0IkM7QR2dxUzRnsmQ6vd4qnZa1jj0BXIZYtKpnFKNlBkYz0entpjRjwfn3ZcP2aYalH1HAygCM-B2Ug57QNEhUA_6oCVadMkQ8tWc3ANQYeQNmq_oAk_bSACQJ3K9cO05B0qawCroHbVVxgz37kAUB8p=s2048" id="181" name="Google Shape;181;g1d3af932b19_0_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2022" y="13468322"/>
            <a:ext cx="3752249" cy="226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2" name="Google Shape;182;g1d3af932b19_0_105"/>
          <p:cNvSpPr txBox="1"/>
          <p:nvPr/>
        </p:nvSpPr>
        <p:spPr>
          <a:xfrm>
            <a:off x="5868025" y="8826800"/>
            <a:ext cx="3752400" cy="868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the Digital Gap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Convenience for Users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Weather Resistant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lh5.googleusercontent.com/-e800Ps6SzT1LYaoX1fR3N4yXaTHn6boDH68zlKP7-Y6V9EnA4CZFOP8HudOCLDx-6pmzUSnYLaqzaPMnXPKAg7Pvitm3y_fYwqPklAdH-POrUFbeSDZ9uGGSJtsW7UDfXd-287uQe7bFOQoF389BoiyhtszaqGzyJHNR7nezDFwR5AdUfVa02hIhbGaTiAb=s2048" id="183" name="Google Shape;183;g1d3af932b19_0_1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7027" y="13141227"/>
            <a:ext cx="3125600" cy="312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https://lh5.googleusercontent.com/XH7sEfRj2_DH0bc01f2h9g9vl18DBOukCC0aZ9umvDd5Ib4cBk2PbVsK97Dzn5PBy0uOitGez_CwdO84c2NtVTbqXKK9srCm-ErNMSuC4RNrkvFtDGmufbIL05e5QRJK3FUIJownZ929dOkKK9DAAfJVD9o_L21yTqKI3ChV4FrKmH4Qbyfre9nHlMAofWDe=s2048" id="184" name="Google Shape;184;g1d3af932b19_0_10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41200" y="9711801"/>
            <a:ext cx="3577600" cy="25043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5" name="Google Shape;185;g1d3af932b19_0_105"/>
          <p:cNvPicPr preferRelativeResize="0"/>
          <p:nvPr/>
        </p:nvPicPr>
        <p:blipFill rotWithShape="1">
          <a:blip r:embed="rId9">
            <a:alphaModFix/>
          </a:blip>
          <a:srcRect b="6890" l="0" r="0" t="0"/>
          <a:stretch/>
        </p:blipFill>
        <p:spPr>
          <a:xfrm>
            <a:off x="1318262" y="16840588"/>
            <a:ext cx="2524726" cy="37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d3af932b19_0_10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44700" y="17191900"/>
            <a:ext cx="3577601" cy="31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d3af932b19_0_10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98675" y="4354750"/>
            <a:ext cx="10815299" cy="708697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d3af932b19_0_105"/>
          <p:cNvSpPr txBox="1"/>
          <p:nvPr/>
        </p:nvSpPr>
        <p:spPr>
          <a:xfrm>
            <a:off x="10819425" y="11856200"/>
            <a:ext cx="1049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latin typeface="Times New Roman"/>
                <a:ea typeface="Times New Roman"/>
                <a:cs typeface="Times New Roman"/>
                <a:sym typeface="Times New Roman"/>
              </a:rPr>
              <a:t>Figure 1. Example Design </a:t>
            </a:r>
            <a:endParaRPr i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1d3af932b19_0_105"/>
          <p:cNvSpPr txBox="1"/>
          <p:nvPr/>
        </p:nvSpPr>
        <p:spPr>
          <a:xfrm>
            <a:off x="12496125" y="19178125"/>
            <a:ext cx="71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latin typeface="Times New Roman"/>
                <a:ea typeface="Times New Roman"/>
                <a:cs typeface="Times New Roman"/>
                <a:sym typeface="Times New Roman"/>
              </a:rPr>
              <a:t>Figure 2. Block Diagram </a:t>
            </a:r>
            <a:endParaRPr i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g1d3af932b19_0_10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28968375" y="3724053"/>
            <a:ext cx="2569975" cy="38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d3af932b19_0_10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834400" y="7004476"/>
            <a:ext cx="2837927" cy="256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d3af932b19_0_10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916551" y="10012899"/>
            <a:ext cx="3125601" cy="164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d3af932b19_0_10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076625" y="12044150"/>
            <a:ext cx="2271600" cy="321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d3af932b19_0_10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620575" y="12601925"/>
            <a:ext cx="2271601" cy="2699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d3af932b19_0_105"/>
          <p:cNvSpPr txBox="1"/>
          <p:nvPr/>
        </p:nvSpPr>
        <p:spPr>
          <a:xfrm>
            <a:off x="22304025" y="17039450"/>
            <a:ext cx="98385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Future work will include building, testing, and possible upgrades. Building will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involve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soldering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components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such as wiring the solar panels to the charge controller and then to the battery. Removing the AC to DC converter from the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-Fi Extender inorder for the extender to work on DC power.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Testing will include Wi-Fi functionality and ports charging capability. In addition, testing will be performed on the battery charge duration and output power of the solar panels.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Possible upgrades to the canopy could be a fan, lights, heater and a display for bus timings.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g1d3af932b19_0_105"/>
          <p:cNvSpPr txBox="1"/>
          <p:nvPr/>
        </p:nvSpPr>
        <p:spPr>
          <a:xfrm>
            <a:off x="10892413" y="12542488"/>
            <a:ext cx="9838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Figure 1 shows an example design that is used to base the final Wi-Fi canopy structure. The final design of the canopy will only include two solar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panels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and a wifi extender.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g1d3af932b19_0_10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826275" y="13987900"/>
            <a:ext cx="10372725" cy="50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2017-10-10T11:56:34Z</dcterms:created>
  <dc:creator>Laurie Herring</dc:creator>
</cp:coreProperties>
</file>