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Lst>
  <p:sldSz cy="6858000" cx="12192000"/>
  <p:notesSz cx="6858000" cy="9144000"/>
  <p:embeddedFontLst>
    <p:embeddedFont>
      <p:font typeface="Helvetica Neue"/>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E4D100F-28F4-41FC-8D4F-35FF9C85F1A5}">
  <a:tblStyle styleId="{BE4D100F-28F4-41FC-8D4F-35FF9C85F1A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6257B34-E0FA-4629-A9A5-C109E10EF7DF}"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AEE"/>
          </a:solidFill>
        </a:fill>
      </a:tcStyle>
    </a:wholeTbl>
    <a:band1H>
      <a:tcTxStyle/>
      <a:tcStyle>
        <a:fill>
          <a:solidFill>
            <a:srgbClr val="CBD1DB"/>
          </a:solidFill>
        </a:fill>
      </a:tcStyle>
    </a:band1H>
    <a:band2H>
      <a:tcTxStyle/>
    </a:band2H>
    <a:band1V>
      <a:tcTxStyle/>
      <a:tcStyle>
        <a:fill>
          <a:solidFill>
            <a:srgbClr val="CBD1DB"/>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20" Type="http://schemas.openxmlformats.org/officeDocument/2006/relationships/slide" Target="slides/slide13.xml"/><Relationship Id="rId42" Type="http://schemas.openxmlformats.org/officeDocument/2006/relationships/slide" Target="slides/slide35.xml"/><Relationship Id="rId41" Type="http://schemas.openxmlformats.org/officeDocument/2006/relationships/slide" Target="slides/slide34.xml"/><Relationship Id="rId22" Type="http://schemas.openxmlformats.org/officeDocument/2006/relationships/slide" Target="slides/slide15.xml"/><Relationship Id="rId44" Type="http://schemas.openxmlformats.org/officeDocument/2006/relationships/font" Target="fonts/HelveticaNeue-regular.fntdata"/><Relationship Id="rId21" Type="http://schemas.openxmlformats.org/officeDocument/2006/relationships/slide" Target="slides/slide14.xml"/><Relationship Id="rId43" Type="http://schemas.openxmlformats.org/officeDocument/2006/relationships/slide" Target="slides/slide36.xml"/><Relationship Id="rId24" Type="http://schemas.openxmlformats.org/officeDocument/2006/relationships/slide" Target="slides/slide17.xml"/><Relationship Id="rId46" Type="http://schemas.openxmlformats.org/officeDocument/2006/relationships/font" Target="fonts/HelveticaNeue-italic.fntdata"/><Relationship Id="rId23" Type="http://schemas.openxmlformats.org/officeDocument/2006/relationships/slide" Target="slides/slide16.xml"/><Relationship Id="rId45" Type="http://schemas.openxmlformats.org/officeDocument/2006/relationships/font" Target="fonts/HelveticaNeue-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47" Type="http://schemas.openxmlformats.org/officeDocument/2006/relationships/font" Target="fonts/HelveticaNeue-boldItalic.fnt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slide" Target="slides/slide32.xml"/><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8e7530c1a4_2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8e7530c1a4_2_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g18e7530c1a4_2_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8e7530c1a4_2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8e7530c1a4_2_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g18e7530c1a4_2_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6c8fa67cec_2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6c8fa67cec_2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Victor- cross reference table based on our design requirements</a:t>
            </a:r>
            <a:endParaRPr/>
          </a:p>
        </p:txBody>
      </p:sp>
      <p:sp>
        <p:nvSpPr>
          <p:cNvPr id="298" name="Google Shape;298;g16c8fa67cec_2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8e7530c1a4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18e7530c1a4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a:t>
            </a:r>
            <a:endParaRPr/>
          </a:p>
        </p:txBody>
      </p:sp>
      <p:sp>
        <p:nvSpPr>
          <p:cNvPr id="309" name="Google Shape;309;g18e7530c1a4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8e7530c1a4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8e7530c1a4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Victor- cross reference table based on our design requirements</a:t>
            </a:r>
            <a:endParaRPr/>
          </a:p>
        </p:txBody>
      </p:sp>
      <p:sp>
        <p:nvSpPr>
          <p:cNvPr id="320" name="Google Shape;320;g18e7530c1a4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8e7530c1a4_3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8e7530c1a4_3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Victor- cross reference table based on our design requirements</a:t>
            </a:r>
            <a:endParaRPr/>
          </a:p>
        </p:txBody>
      </p:sp>
      <p:sp>
        <p:nvSpPr>
          <p:cNvPr id="332" name="Google Shape;332;g18e7530c1a4_3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8e7530c1a4_3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8e7530c1a4_3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Victor- cross reference table based on our design requirements</a:t>
            </a:r>
            <a:endParaRPr/>
          </a:p>
        </p:txBody>
      </p:sp>
      <p:sp>
        <p:nvSpPr>
          <p:cNvPr id="343" name="Google Shape;343;g18e7530c1a4_3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8e7530c1a4_3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18e7530c1a4_3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Victor- cross reference table based on our design requirements</a:t>
            </a:r>
            <a:endParaRPr/>
          </a:p>
        </p:txBody>
      </p:sp>
      <p:sp>
        <p:nvSpPr>
          <p:cNvPr id="354" name="Google Shape;354;g18e7530c1a4_3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6bd5f354a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6bd5f354a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g16bd5f354a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8d62331b40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8d62331b40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18d62331b40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8d62331b40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8d62331b40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g18d62331b40_0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8e6a0209e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8e6a0209e2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18e6a0209e2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8d62331b40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8d62331b40_0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18d62331b40_0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8e6a0209e2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18e6a0209e2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g18e6a0209e2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8e6a0209e2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8e6a0209e2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g18e6a0209e2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9ad90a13f9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19ad90a13f9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g19ad90a13f9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8e7530c1a4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8e7530c1a4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18e7530c1a4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9ae50dc93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9ae50dc93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19ae50dc93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16b2b5d5893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16b2b5d5893_0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victor</a:t>
            </a:r>
            <a:endParaRPr/>
          </a:p>
        </p:txBody>
      </p:sp>
      <p:sp>
        <p:nvSpPr>
          <p:cNvPr id="473" name="Google Shape;473;g16b2b5d5893_0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 this slide will advance on default after 2 seconds. If you would like to change this then go to the transition tab and under timing change the advance slide settings. </a:t>
            </a:r>
            <a:endParaRPr/>
          </a:p>
        </p:txBody>
      </p:sp>
      <p:sp>
        <p:nvSpPr>
          <p:cNvPr id="483" name="Google Shape;48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8e7530c1a4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8e7530c1a4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18e7530c1a4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8e7530c1a4_2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8e7530c1a4_2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g18e7530c1a4_2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8e7530c1a4_2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8e7530c1a4_2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18e7530c1a4_2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8e7530c1a4_2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8e7530c1a4_2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g18e7530c1a4_2_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8e7530c1a4_2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8e7530c1a4_2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g18e7530c1a4_2_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2514600"/>
            <a:ext cx="9144000" cy="18288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Helvetica Neue"/>
              <a:buNone/>
              <a:defRPr b="1" i="0" sz="6000">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
          <p:cNvSpPr txBox="1"/>
          <p:nvPr>
            <p:ph idx="1" type="subTitle"/>
          </p:nvPr>
        </p:nvSpPr>
        <p:spPr>
          <a:xfrm>
            <a:off x="1524000" y="4567881"/>
            <a:ext cx="9144000" cy="1147119"/>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000"/>
              <a:buNone/>
              <a:defRPr b="0" i="0" sz="2000">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5" name="Shape 65"/>
        <p:cNvGrpSpPr/>
        <p:nvPr/>
      </p:nvGrpSpPr>
      <p:grpSpPr>
        <a:xfrm>
          <a:off x="0" y="0"/>
          <a:ext cx="0" cy="0"/>
          <a:chOff x="0" y="0"/>
          <a:chExt cx="0" cy="0"/>
        </a:xfrm>
      </p:grpSpPr>
      <p:sp>
        <p:nvSpPr>
          <p:cNvPr id="66" name="Google Shape;66;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2"/>
          <p:cNvSpPr txBox="1"/>
          <p:nvPr>
            <p:ph idx="1" type="body"/>
          </p:nvPr>
        </p:nvSpPr>
        <p:spPr>
          <a:xfrm>
            <a:off x="5183188" y="987425"/>
            <a:ext cx="6172200" cy="510857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12"/>
          <p:cNvSpPr txBox="1"/>
          <p:nvPr>
            <p:ph idx="2" type="body"/>
          </p:nvPr>
        </p:nvSpPr>
        <p:spPr>
          <a:xfrm>
            <a:off x="839788" y="2057399"/>
            <a:ext cx="3932237" cy="39953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2"/>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70" name="Google Shape;70;p12"/>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Helvetica Neu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5108575"/>
          </a:xfrm>
          <a:prstGeom prst="rect">
            <a:avLst/>
          </a:prstGeom>
          <a:noFill/>
          <a:ln>
            <a:noFill/>
          </a:ln>
        </p:spPr>
      </p:sp>
      <p:sp>
        <p:nvSpPr>
          <p:cNvPr id="74" name="Google Shape;74;p13"/>
          <p:cNvSpPr txBox="1"/>
          <p:nvPr>
            <p:ph idx="1" type="body"/>
          </p:nvPr>
        </p:nvSpPr>
        <p:spPr>
          <a:xfrm>
            <a:off x="839788" y="2057399"/>
            <a:ext cx="3932237" cy="399533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76" name="Google Shape;76;p13"/>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77" name="Shape 77"/>
        <p:cNvGrpSpPr/>
        <p:nvPr/>
      </p:nvGrpSpPr>
      <p:grpSpPr>
        <a:xfrm>
          <a:off x="0" y="0"/>
          <a:ext cx="0" cy="0"/>
          <a:chOff x="0" y="0"/>
          <a:chExt cx="0" cy="0"/>
        </a:xfrm>
      </p:grpSpPr>
      <p:sp>
        <p:nvSpPr>
          <p:cNvPr id="78" name="Google Shape;78;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14"/>
          <p:cNvSpPr txBox="1"/>
          <p:nvPr>
            <p:ph idx="1" type="body"/>
          </p:nvPr>
        </p:nvSpPr>
        <p:spPr>
          <a:xfrm rot="5400000">
            <a:off x="3960813" y="-1296988"/>
            <a:ext cx="4270374"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14"/>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81" name="Google Shape;81;p14"/>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82" name="Shape 82"/>
        <p:cNvGrpSpPr/>
        <p:nvPr/>
      </p:nvGrpSpPr>
      <p:grpSpPr>
        <a:xfrm>
          <a:off x="0" y="0"/>
          <a:ext cx="0" cy="0"/>
          <a:chOff x="0" y="0"/>
          <a:chExt cx="0" cy="0"/>
        </a:xfrm>
      </p:grpSpPr>
      <p:sp>
        <p:nvSpPr>
          <p:cNvPr id="83" name="Google Shape;83;p15"/>
          <p:cNvSpPr txBox="1"/>
          <p:nvPr>
            <p:ph type="title"/>
          </p:nvPr>
        </p:nvSpPr>
        <p:spPr>
          <a:xfrm rot="5400000">
            <a:off x="7173913" y="1916113"/>
            <a:ext cx="5730875"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5"/>
          <p:cNvSpPr txBox="1"/>
          <p:nvPr>
            <p:ph idx="1" type="body"/>
          </p:nvPr>
        </p:nvSpPr>
        <p:spPr>
          <a:xfrm rot="5400000">
            <a:off x="1839913" y="-636587"/>
            <a:ext cx="5730875"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15"/>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86" name="Google Shape;86;p15"/>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third Slide">
  <p:cSld name="Content One-third Slide">
    <p:spTree>
      <p:nvGrpSpPr>
        <p:cNvPr id="87" name="Shape 87"/>
        <p:cNvGrpSpPr/>
        <p:nvPr/>
      </p:nvGrpSpPr>
      <p:grpSpPr>
        <a:xfrm>
          <a:off x="0" y="0"/>
          <a:ext cx="0" cy="0"/>
          <a:chOff x="0" y="0"/>
          <a:chExt cx="0" cy="0"/>
        </a:xfrm>
      </p:grpSpPr>
      <p:sp>
        <p:nvSpPr>
          <p:cNvPr id="88" name="Google Shape;88;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6"/>
          <p:cNvSpPr txBox="1"/>
          <p:nvPr>
            <p:ph idx="1" type="body"/>
          </p:nvPr>
        </p:nvSpPr>
        <p:spPr>
          <a:xfrm>
            <a:off x="838200" y="1825625"/>
            <a:ext cx="3474720" cy="42703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6"/>
          <p:cNvSpPr txBox="1"/>
          <p:nvPr>
            <p:ph idx="2" type="body"/>
          </p:nvPr>
        </p:nvSpPr>
        <p:spPr>
          <a:xfrm>
            <a:off x="4404360" y="1825625"/>
            <a:ext cx="6949440" cy="42703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16"/>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92" name="Google Shape;92;p16"/>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thirds Slide">
  <p:cSld name="Content Two-thirds Slide">
    <p:spTree>
      <p:nvGrpSpPr>
        <p:cNvPr id="93" name="Shape 93"/>
        <p:cNvGrpSpPr/>
        <p:nvPr/>
      </p:nvGrpSpPr>
      <p:grpSpPr>
        <a:xfrm>
          <a:off x="0" y="0"/>
          <a:ext cx="0" cy="0"/>
          <a:chOff x="0" y="0"/>
          <a:chExt cx="0" cy="0"/>
        </a:xfrm>
      </p:grpSpPr>
      <p:sp>
        <p:nvSpPr>
          <p:cNvPr id="94" name="Google Shape;94;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7"/>
          <p:cNvSpPr txBox="1"/>
          <p:nvPr>
            <p:ph idx="1" type="body"/>
          </p:nvPr>
        </p:nvSpPr>
        <p:spPr>
          <a:xfrm>
            <a:off x="7879080" y="1828800"/>
            <a:ext cx="3474720" cy="4267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17"/>
          <p:cNvSpPr txBox="1"/>
          <p:nvPr>
            <p:ph idx="2" type="body"/>
          </p:nvPr>
        </p:nvSpPr>
        <p:spPr>
          <a:xfrm>
            <a:off x="838199" y="1828800"/>
            <a:ext cx="6949440" cy="4267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17"/>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98" name="Google Shape;98;p17"/>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Heading One-third Slide">
  <p:cSld name="Sub Heading One-third Slide">
    <p:spTree>
      <p:nvGrpSpPr>
        <p:cNvPr id="99" name="Shape 99"/>
        <p:cNvGrpSpPr/>
        <p:nvPr/>
      </p:nvGrpSpPr>
      <p:grpSpPr>
        <a:xfrm>
          <a:off x="0" y="0"/>
          <a:ext cx="0" cy="0"/>
          <a:chOff x="0" y="0"/>
          <a:chExt cx="0" cy="0"/>
        </a:xfrm>
      </p:grpSpPr>
      <p:sp>
        <p:nvSpPr>
          <p:cNvPr id="100" name="Google Shape;100;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18"/>
          <p:cNvSpPr txBox="1"/>
          <p:nvPr>
            <p:ph idx="1" type="body"/>
          </p:nvPr>
        </p:nvSpPr>
        <p:spPr>
          <a:xfrm>
            <a:off x="839788" y="1828800"/>
            <a:ext cx="10515600" cy="67627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2" name="Google Shape;102;p18"/>
          <p:cNvSpPr txBox="1"/>
          <p:nvPr>
            <p:ph idx="2" type="body"/>
          </p:nvPr>
        </p:nvSpPr>
        <p:spPr>
          <a:xfrm>
            <a:off x="839788" y="2518665"/>
            <a:ext cx="3474720" cy="35773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18"/>
          <p:cNvSpPr txBox="1"/>
          <p:nvPr>
            <p:ph idx="3" type="body"/>
          </p:nvPr>
        </p:nvSpPr>
        <p:spPr>
          <a:xfrm>
            <a:off x="4419600" y="2518665"/>
            <a:ext cx="6935788" cy="357733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18"/>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05" name="Google Shape;105;p18"/>
          <p:cNvSpPr txBox="1"/>
          <p:nvPr>
            <p:ph idx="4"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Slide">
  <p:cSld name="Three Columns Slide">
    <p:spTree>
      <p:nvGrpSpPr>
        <p:cNvPr id="106" name="Shape 106"/>
        <p:cNvGrpSpPr/>
        <p:nvPr/>
      </p:nvGrpSpPr>
      <p:grpSpPr>
        <a:xfrm>
          <a:off x="0" y="0"/>
          <a:ext cx="0" cy="0"/>
          <a:chOff x="0" y="0"/>
          <a:chExt cx="0" cy="0"/>
        </a:xfrm>
      </p:grpSpPr>
      <p:sp>
        <p:nvSpPr>
          <p:cNvPr id="107" name="Google Shape;107;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9"/>
          <p:cNvSpPr txBox="1"/>
          <p:nvPr>
            <p:ph idx="1" type="body"/>
          </p:nvPr>
        </p:nvSpPr>
        <p:spPr>
          <a:xfrm>
            <a:off x="7879080" y="1854666"/>
            <a:ext cx="3474720" cy="424133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19"/>
          <p:cNvSpPr txBox="1"/>
          <p:nvPr>
            <p:ph idx="2" type="body"/>
          </p:nvPr>
        </p:nvSpPr>
        <p:spPr>
          <a:xfrm>
            <a:off x="838200" y="1850122"/>
            <a:ext cx="3474720" cy="424579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19"/>
          <p:cNvSpPr txBox="1"/>
          <p:nvPr>
            <p:ph idx="3" type="body"/>
          </p:nvPr>
        </p:nvSpPr>
        <p:spPr>
          <a:xfrm>
            <a:off x="4358640" y="1854666"/>
            <a:ext cx="3474720" cy="424133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19"/>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12" name="Google Shape;112;p19"/>
          <p:cNvSpPr txBox="1"/>
          <p:nvPr>
            <p:ph idx="4"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Bottom Two Columns ">
  <p:cSld name="Content with Bottom Two Columns ">
    <p:spTree>
      <p:nvGrpSpPr>
        <p:cNvPr id="113" name="Shape 113"/>
        <p:cNvGrpSpPr/>
        <p:nvPr/>
      </p:nvGrpSpPr>
      <p:grpSpPr>
        <a:xfrm>
          <a:off x="0" y="0"/>
          <a:ext cx="0" cy="0"/>
          <a:chOff x="0" y="0"/>
          <a:chExt cx="0" cy="0"/>
        </a:xfrm>
      </p:grpSpPr>
      <p:sp>
        <p:nvSpPr>
          <p:cNvPr id="114" name="Google Shape;114;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20"/>
          <p:cNvSpPr txBox="1"/>
          <p:nvPr>
            <p:ph idx="1" type="body"/>
          </p:nvPr>
        </p:nvSpPr>
        <p:spPr>
          <a:xfrm>
            <a:off x="6205728" y="3124200"/>
            <a:ext cx="5148072" cy="29718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20"/>
          <p:cNvSpPr txBox="1"/>
          <p:nvPr>
            <p:ph idx="2" type="body"/>
          </p:nvPr>
        </p:nvSpPr>
        <p:spPr>
          <a:xfrm>
            <a:off x="838200" y="1850122"/>
            <a:ext cx="10515600" cy="119787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20"/>
          <p:cNvSpPr txBox="1"/>
          <p:nvPr>
            <p:ph idx="3" type="body"/>
          </p:nvPr>
        </p:nvSpPr>
        <p:spPr>
          <a:xfrm>
            <a:off x="838200" y="3124201"/>
            <a:ext cx="5148072" cy="2971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20"/>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19" name="Google Shape;119;p20"/>
          <p:cNvSpPr txBox="1"/>
          <p:nvPr>
            <p:ph idx="4"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Bottom Three Columns ">
  <p:cSld name="Content with Bottom Three Columns ">
    <p:spTree>
      <p:nvGrpSpPr>
        <p:cNvPr id="120" name="Shape 120"/>
        <p:cNvGrpSpPr/>
        <p:nvPr/>
      </p:nvGrpSpPr>
      <p:grpSpPr>
        <a:xfrm>
          <a:off x="0" y="0"/>
          <a:ext cx="0" cy="0"/>
          <a:chOff x="0" y="0"/>
          <a:chExt cx="0" cy="0"/>
        </a:xfrm>
      </p:grpSpPr>
      <p:sp>
        <p:nvSpPr>
          <p:cNvPr id="121" name="Google Shape;121;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1"/>
          <p:cNvSpPr txBox="1"/>
          <p:nvPr>
            <p:ph idx="1" type="body"/>
          </p:nvPr>
        </p:nvSpPr>
        <p:spPr>
          <a:xfrm>
            <a:off x="7879080" y="3124200"/>
            <a:ext cx="3474720" cy="298503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21"/>
          <p:cNvSpPr txBox="1"/>
          <p:nvPr>
            <p:ph idx="2" type="body"/>
          </p:nvPr>
        </p:nvSpPr>
        <p:spPr>
          <a:xfrm>
            <a:off x="838200" y="1850122"/>
            <a:ext cx="10515600" cy="119787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21"/>
          <p:cNvSpPr txBox="1"/>
          <p:nvPr>
            <p:ph idx="3" type="body"/>
          </p:nvPr>
        </p:nvSpPr>
        <p:spPr>
          <a:xfrm>
            <a:off x="838200" y="3124200"/>
            <a:ext cx="3474720" cy="298503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21"/>
          <p:cNvSpPr txBox="1"/>
          <p:nvPr>
            <p:ph idx="4" type="body"/>
          </p:nvPr>
        </p:nvSpPr>
        <p:spPr>
          <a:xfrm>
            <a:off x="4358640" y="3124200"/>
            <a:ext cx="3474720" cy="298503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21"/>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27" name="Google Shape;127;p21"/>
          <p:cNvSpPr txBox="1"/>
          <p:nvPr>
            <p:ph idx="5"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
          <p:cNvSpPr txBox="1"/>
          <p:nvPr>
            <p:ph type="title"/>
          </p:nvPr>
        </p:nvSpPr>
        <p:spPr>
          <a:xfrm>
            <a:off x="831850" y="179211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Helvetica Neu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body"/>
          </p:nvPr>
        </p:nvSpPr>
        <p:spPr>
          <a:xfrm>
            <a:off x="831850" y="467184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2" name="Google Shape;22;p3"/>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with Captions">
  <p:cSld name="3 Columns with Captions">
    <p:spTree>
      <p:nvGrpSpPr>
        <p:cNvPr id="128" name="Shape 128"/>
        <p:cNvGrpSpPr/>
        <p:nvPr/>
      </p:nvGrpSpPr>
      <p:grpSpPr>
        <a:xfrm>
          <a:off x="0" y="0"/>
          <a:ext cx="0" cy="0"/>
          <a:chOff x="0" y="0"/>
          <a:chExt cx="0" cy="0"/>
        </a:xfrm>
      </p:grpSpPr>
      <p:sp>
        <p:nvSpPr>
          <p:cNvPr id="129" name="Google Shape;129;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22"/>
          <p:cNvSpPr txBox="1"/>
          <p:nvPr>
            <p:ph idx="1" type="body"/>
          </p:nvPr>
        </p:nvSpPr>
        <p:spPr>
          <a:xfrm>
            <a:off x="838200" y="1804140"/>
            <a:ext cx="3474720" cy="383466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22"/>
          <p:cNvSpPr txBox="1"/>
          <p:nvPr>
            <p:ph idx="2" type="body"/>
          </p:nvPr>
        </p:nvSpPr>
        <p:spPr>
          <a:xfrm>
            <a:off x="4358640" y="1804139"/>
            <a:ext cx="3474720" cy="383466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22"/>
          <p:cNvSpPr txBox="1"/>
          <p:nvPr>
            <p:ph idx="3" type="body"/>
          </p:nvPr>
        </p:nvSpPr>
        <p:spPr>
          <a:xfrm>
            <a:off x="7879080" y="1804138"/>
            <a:ext cx="3474720" cy="383466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22"/>
          <p:cNvSpPr txBox="1"/>
          <p:nvPr>
            <p:ph idx="4" type="body"/>
          </p:nvPr>
        </p:nvSpPr>
        <p:spPr>
          <a:xfrm>
            <a:off x="838200" y="5638800"/>
            <a:ext cx="3473132"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4" name="Google Shape;134;p22"/>
          <p:cNvSpPr txBox="1"/>
          <p:nvPr>
            <p:ph idx="5" type="body"/>
          </p:nvPr>
        </p:nvSpPr>
        <p:spPr>
          <a:xfrm>
            <a:off x="4358640" y="5638800"/>
            <a:ext cx="3474720"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5" name="Google Shape;135;p22"/>
          <p:cNvSpPr txBox="1"/>
          <p:nvPr>
            <p:ph idx="6" type="body"/>
          </p:nvPr>
        </p:nvSpPr>
        <p:spPr>
          <a:xfrm>
            <a:off x="7875037" y="5638800"/>
            <a:ext cx="3478763"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6" name="Google Shape;136;p22"/>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37" name="Google Shape;137;p22"/>
          <p:cNvSpPr txBox="1"/>
          <p:nvPr>
            <p:ph idx="7"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and 2 Rows with Captions">
  <p:cSld name="3 Columns and 2 Rows with Captions">
    <p:spTree>
      <p:nvGrpSpPr>
        <p:cNvPr id="138" name="Shape 138"/>
        <p:cNvGrpSpPr/>
        <p:nvPr/>
      </p:nvGrpSpPr>
      <p:grpSpPr>
        <a:xfrm>
          <a:off x="0" y="0"/>
          <a:ext cx="0" cy="0"/>
          <a:chOff x="0" y="0"/>
          <a:chExt cx="0" cy="0"/>
        </a:xfrm>
      </p:grpSpPr>
      <p:sp>
        <p:nvSpPr>
          <p:cNvPr id="139" name="Google Shape;139;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23"/>
          <p:cNvSpPr txBox="1"/>
          <p:nvPr>
            <p:ph idx="1" type="body"/>
          </p:nvPr>
        </p:nvSpPr>
        <p:spPr>
          <a:xfrm>
            <a:off x="841248" y="1777261"/>
            <a:ext cx="3474720" cy="16550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23"/>
          <p:cNvSpPr txBox="1"/>
          <p:nvPr>
            <p:ph idx="2" type="body"/>
          </p:nvPr>
        </p:nvSpPr>
        <p:spPr>
          <a:xfrm>
            <a:off x="4358640" y="1752600"/>
            <a:ext cx="3474720" cy="16550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23"/>
          <p:cNvSpPr txBox="1"/>
          <p:nvPr>
            <p:ph idx="3" type="body"/>
          </p:nvPr>
        </p:nvSpPr>
        <p:spPr>
          <a:xfrm>
            <a:off x="7882128" y="1752600"/>
            <a:ext cx="3474720" cy="16550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23"/>
          <p:cNvSpPr txBox="1"/>
          <p:nvPr>
            <p:ph idx="4" type="body"/>
          </p:nvPr>
        </p:nvSpPr>
        <p:spPr>
          <a:xfrm>
            <a:off x="841248" y="5663462"/>
            <a:ext cx="3473132"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4" name="Google Shape;144;p23"/>
          <p:cNvSpPr txBox="1"/>
          <p:nvPr>
            <p:ph idx="5" type="body"/>
          </p:nvPr>
        </p:nvSpPr>
        <p:spPr>
          <a:xfrm>
            <a:off x="4350882" y="5663462"/>
            <a:ext cx="3490236"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5" name="Google Shape;145;p23"/>
          <p:cNvSpPr txBox="1"/>
          <p:nvPr>
            <p:ph idx="6" type="body"/>
          </p:nvPr>
        </p:nvSpPr>
        <p:spPr>
          <a:xfrm>
            <a:off x="7882128" y="5663462"/>
            <a:ext cx="3490236"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6" name="Google Shape;146;p23"/>
          <p:cNvSpPr txBox="1"/>
          <p:nvPr>
            <p:ph idx="7" type="body"/>
          </p:nvPr>
        </p:nvSpPr>
        <p:spPr>
          <a:xfrm>
            <a:off x="841248" y="3422706"/>
            <a:ext cx="3473132"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7" name="Google Shape;147;p23"/>
          <p:cNvSpPr txBox="1"/>
          <p:nvPr>
            <p:ph idx="8" type="body"/>
          </p:nvPr>
        </p:nvSpPr>
        <p:spPr>
          <a:xfrm>
            <a:off x="4350882" y="3422706"/>
            <a:ext cx="3490236"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8" name="Google Shape;148;p23"/>
          <p:cNvSpPr txBox="1"/>
          <p:nvPr>
            <p:ph idx="9" type="body"/>
          </p:nvPr>
        </p:nvSpPr>
        <p:spPr>
          <a:xfrm>
            <a:off x="7882128" y="3422706"/>
            <a:ext cx="3490236" cy="457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9" name="Google Shape;149;p23"/>
          <p:cNvSpPr txBox="1"/>
          <p:nvPr>
            <p:ph idx="13" type="body"/>
          </p:nvPr>
        </p:nvSpPr>
        <p:spPr>
          <a:xfrm>
            <a:off x="841248" y="3985855"/>
            <a:ext cx="3474720" cy="16550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23"/>
          <p:cNvSpPr txBox="1"/>
          <p:nvPr>
            <p:ph idx="14" type="body"/>
          </p:nvPr>
        </p:nvSpPr>
        <p:spPr>
          <a:xfrm>
            <a:off x="4358640" y="3985854"/>
            <a:ext cx="3474720" cy="16550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1" name="Google Shape;151;p23"/>
          <p:cNvSpPr txBox="1"/>
          <p:nvPr>
            <p:ph idx="15" type="body"/>
          </p:nvPr>
        </p:nvSpPr>
        <p:spPr>
          <a:xfrm>
            <a:off x="7882128" y="3985853"/>
            <a:ext cx="3474720" cy="165506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23"/>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52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Only">
  <p:cSld name="1_Content Only">
    <p:spTree>
      <p:nvGrpSpPr>
        <p:cNvPr id="153" name="Shape 153"/>
        <p:cNvGrpSpPr/>
        <p:nvPr/>
      </p:nvGrpSpPr>
      <p:grpSpPr>
        <a:xfrm>
          <a:off x="0" y="0"/>
          <a:ext cx="0" cy="0"/>
          <a:chOff x="0" y="0"/>
          <a:chExt cx="0" cy="0"/>
        </a:xfrm>
      </p:grpSpPr>
      <p:sp>
        <p:nvSpPr>
          <p:cNvPr id="154" name="Google Shape;154;p24"/>
          <p:cNvSpPr txBox="1"/>
          <p:nvPr>
            <p:ph idx="1" type="body"/>
          </p:nvPr>
        </p:nvSpPr>
        <p:spPr>
          <a:xfrm>
            <a:off x="838200" y="365125"/>
            <a:ext cx="10515600" cy="57308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24"/>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156" name="Google Shape;156;p24"/>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inition">
  <p:cSld name="Definition">
    <p:spTree>
      <p:nvGrpSpPr>
        <p:cNvPr id="23" name="Shape 23"/>
        <p:cNvGrpSpPr/>
        <p:nvPr/>
      </p:nvGrpSpPr>
      <p:grpSpPr>
        <a:xfrm>
          <a:off x="0" y="0"/>
          <a:ext cx="0" cy="0"/>
          <a:chOff x="0" y="0"/>
          <a:chExt cx="0" cy="0"/>
        </a:xfrm>
      </p:grpSpPr>
      <p:sp>
        <p:nvSpPr>
          <p:cNvPr id="24" name="Google Shape;24;p4"/>
          <p:cNvSpPr txBox="1"/>
          <p:nvPr>
            <p:ph type="title"/>
          </p:nvPr>
        </p:nvSpPr>
        <p:spPr>
          <a:xfrm>
            <a:off x="831850" y="2286000"/>
            <a:ext cx="10515600" cy="5303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000"/>
              <a:buFont typeface="Helvetica Neue"/>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831850" y="2895600"/>
            <a:ext cx="10515600" cy="274302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000"/>
              <a:buNone/>
              <a:defRPr sz="20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27" name="Google Shape;27;p4"/>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guide id="2" orient="horz" pos="14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5" name="Shape 35"/>
        <p:cNvGrpSpPr/>
        <p:nvPr/>
      </p:nvGrpSpPr>
      <p:grpSpPr>
        <a:xfrm>
          <a:off x="0" y="0"/>
          <a:ext cx="0" cy="0"/>
          <a:chOff x="0" y="0"/>
          <a:chExt cx="0" cy="0"/>
        </a:xfrm>
      </p:grpSpPr>
      <p:sp>
        <p:nvSpPr>
          <p:cNvPr id="36" name="Google Shape;36;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38" name="Google Shape;38;p6"/>
          <p:cNvSpPr txBox="1"/>
          <p:nvPr>
            <p:ph idx="1"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9" name="Shape 39"/>
        <p:cNvGrpSpPr/>
        <p:nvPr/>
      </p:nvGrpSpPr>
      <p:grpSpPr>
        <a:xfrm>
          <a:off x="0" y="0"/>
          <a:ext cx="0" cy="0"/>
          <a:chOff x="0" y="0"/>
          <a:chExt cx="0" cy="0"/>
        </a:xfrm>
      </p:grpSpPr>
      <p:sp>
        <p:nvSpPr>
          <p:cNvPr id="40" name="Google Shape;4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7"/>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43" name="Google Shape;43;p7"/>
          <p:cNvSpPr txBox="1"/>
          <p:nvPr>
            <p:ph idx="2"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4" name="Shape 44"/>
        <p:cNvGrpSpPr/>
        <p:nvPr/>
      </p:nvGrpSpPr>
      <p:grpSpPr>
        <a:xfrm>
          <a:off x="0" y="0"/>
          <a:ext cx="0" cy="0"/>
          <a:chOff x="0" y="0"/>
          <a:chExt cx="0" cy="0"/>
        </a:xfrm>
      </p:grpSpPr>
      <p:sp>
        <p:nvSpPr>
          <p:cNvPr id="45" name="Google Shape;45;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8"/>
          <p:cNvSpPr txBox="1"/>
          <p:nvPr>
            <p:ph idx="1" type="body"/>
          </p:nvPr>
        </p:nvSpPr>
        <p:spPr>
          <a:xfrm>
            <a:off x="838200" y="1825625"/>
            <a:ext cx="5181600" cy="42703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8"/>
          <p:cNvSpPr txBox="1"/>
          <p:nvPr>
            <p:ph idx="2" type="body"/>
          </p:nvPr>
        </p:nvSpPr>
        <p:spPr>
          <a:xfrm>
            <a:off x="6172200" y="1825625"/>
            <a:ext cx="5181600" cy="42703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49" name="Google Shape;49;p8"/>
          <p:cNvSpPr txBox="1"/>
          <p:nvPr>
            <p:ph idx="3"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50" name="Shape 50"/>
        <p:cNvGrpSpPr/>
        <p:nvPr/>
      </p:nvGrpSpPr>
      <p:grpSpPr>
        <a:xfrm>
          <a:off x="0" y="0"/>
          <a:ext cx="0" cy="0"/>
          <a:chOff x="0" y="0"/>
          <a:chExt cx="0" cy="0"/>
        </a:xfrm>
      </p:grpSpPr>
      <p:sp>
        <p:nvSpPr>
          <p:cNvPr id="51" name="Google Shape;51;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9"/>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53" name="Google Shape;53;p9"/>
          <p:cNvSpPr txBox="1"/>
          <p:nvPr>
            <p:ph idx="1"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4" name="Shape 54"/>
        <p:cNvGrpSpPr/>
        <p:nvPr/>
      </p:nvGrpSpPr>
      <p:grpSpPr>
        <a:xfrm>
          <a:off x="0" y="0"/>
          <a:ext cx="0" cy="0"/>
          <a:chOff x="0" y="0"/>
          <a:chExt cx="0" cy="0"/>
        </a:xfrm>
      </p:grpSpPr>
      <p:sp>
        <p:nvSpPr>
          <p:cNvPr id="55" name="Google Shape;55;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0"/>
          <p:cNvSpPr txBox="1"/>
          <p:nvPr>
            <p:ph idx="1" type="body"/>
          </p:nvPr>
        </p:nvSpPr>
        <p:spPr>
          <a:xfrm>
            <a:off x="839788" y="1828800"/>
            <a:ext cx="5157787" cy="67627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10"/>
          <p:cNvSpPr txBox="1"/>
          <p:nvPr>
            <p:ph idx="2" type="body"/>
          </p:nvPr>
        </p:nvSpPr>
        <p:spPr>
          <a:xfrm>
            <a:off x="839788" y="2505075"/>
            <a:ext cx="5157787" cy="35909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10"/>
          <p:cNvSpPr txBox="1"/>
          <p:nvPr>
            <p:ph idx="3" type="body"/>
          </p:nvPr>
        </p:nvSpPr>
        <p:spPr>
          <a:xfrm>
            <a:off x="6172200" y="1828800"/>
            <a:ext cx="5183188" cy="67627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9" name="Google Shape;59;p10"/>
          <p:cNvSpPr txBox="1"/>
          <p:nvPr>
            <p:ph idx="4" type="body"/>
          </p:nvPr>
        </p:nvSpPr>
        <p:spPr>
          <a:xfrm>
            <a:off x="6172200" y="2505075"/>
            <a:ext cx="5183188" cy="35909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10"/>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61" name="Google Shape;61;p10"/>
          <p:cNvSpPr txBox="1"/>
          <p:nvPr>
            <p:ph idx="5"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2" name="Shape 62"/>
        <p:cNvGrpSpPr/>
        <p:nvPr/>
      </p:nvGrpSpPr>
      <p:grpSpPr>
        <a:xfrm>
          <a:off x="0" y="0"/>
          <a:ext cx="0" cy="0"/>
          <a:chOff x="0" y="0"/>
          <a:chExt cx="0" cy="0"/>
        </a:xfrm>
      </p:grpSpPr>
      <p:sp>
        <p:nvSpPr>
          <p:cNvPr id="63" name="Google Shape;63;p11"/>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sz="1200">
                <a:solidFill>
                  <a:schemeClr val="lt1"/>
                </a:solidFill>
                <a:latin typeface="Helvetica Neue"/>
                <a:ea typeface="Helvetica Neue"/>
                <a:cs typeface="Helvetica Neue"/>
                <a:sym typeface="Helvetica Neue"/>
              </a:defRPr>
            </a:lvl1pPr>
            <a:lvl2pPr indent="0" lvl="1" marL="0" algn="ctr">
              <a:spcBef>
                <a:spcPts val="0"/>
              </a:spcBef>
              <a:buNone/>
              <a:defRPr sz="1200">
                <a:solidFill>
                  <a:schemeClr val="lt1"/>
                </a:solidFill>
                <a:latin typeface="Helvetica Neue"/>
                <a:ea typeface="Helvetica Neue"/>
                <a:cs typeface="Helvetica Neue"/>
                <a:sym typeface="Helvetica Neue"/>
              </a:defRPr>
            </a:lvl2pPr>
            <a:lvl3pPr indent="0" lvl="2" marL="0" algn="ctr">
              <a:spcBef>
                <a:spcPts val="0"/>
              </a:spcBef>
              <a:buNone/>
              <a:defRPr sz="1200">
                <a:solidFill>
                  <a:schemeClr val="lt1"/>
                </a:solidFill>
                <a:latin typeface="Helvetica Neue"/>
                <a:ea typeface="Helvetica Neue"/>
                <a:cs typeface="Helvetica Neue"/>
                <a:sym typeface="Helvetica Neue"/>
              </a:defRPr>
            </a:lvl3pPr>
            <a:lvl4pPr indent="0" lvl="3" marL="0" algn="ctr">
              <a:spcBef>
                <a:spcPts val="0"/>
              </a:spcBef>
              <a:buNone/>
              <a:defRPr sz="1200">
                <a:solidFill>
                  <a:schemeClr val="lt1"/>
                </a:solidFill>
                <a:latin typeface="Helvetica Neue"/>
                <a:ea typeface="Helvetica Neue"/>
                <a:cs typeface="Helvetica Neue"/>
                <a:sym typeface="Helvetica Neue"/>
              </a:defRPr>
            </a:lvl4pPr>
            <a:lvl5pPr indent="0" lvl="4" marL="0" algn="ctr">
              <a:spcBef>
                <a:spcPts val="0"/>
              </a:spcBef>
              <a:buNone/>
              <a:defRPr sz="1200">
                <a:solidFill>
                  <a:schemeClr val="lt1"/>
                </a:solidFill>
                <a:latin typeface="Helvetica Neue"/>
                <a:ea typeface="Helvetica Neue"/>
                <a:cs typeface="Helvetica Neue"/>
                <a:sym typeface="Helvetica Neue"/>
              </a:defRPr>
            </a:lvl5pPr>
            <a:lvl6pPr indent="0" lvl="5" marL="0" algn="ctr">
              <a:spcBef>
                <a:spcPts val="0"/>
              </a:spcBef>
              <a:buNone/>
              <a:defRPr sz="1200">
                <a:solidFill>
                  <a:schemeClr val="lt1"/>
                </a:solidFill>
                <a:latin typeface="Helvetica Neue"/>
                <a:ea typeface="Helvetica Neue"/>
                <a:cs typeface="Helvetica Neue"/>
                <a:sym typeface="Helvetica Neue"/>
              </a:defRPr>
            </a:lvl6pPr>
            <a:lvl7pPr indent="0" lvl="6" marL="0" algn="ctr">
              <a:spcBef>
                <a:spcPts val="0"/>
              </a:spcBef>
              <a:buNone/>
              <a:defRPr sz="1200">
                <a:solidFill>
                  <a:schemeClr val="lt1"/>
                </a:solidFill>
                <a:latin typeface="Helvetica Neue"/>
                <a:ea typeface="Helvetica Neue"/>
                <a:cs typeface="Helvetica Neue"/>
                <a:sym typeface="Helvetica Neue"/>
              </a:defRPr>
            </a:lvl7pPr>
            <a:lvl8pPr indent="0" lvl="7" marL="0" algn="ctr">
              <a:spcBef>
                <a:spcPts val="0"/>
              </a:spcBef>
              <a:buNone/>
              <a:defRPr sz="1200">
                <a:solidFill>
                  <a:schemeClr val="lt1"/>
                </a:solidFill>
                <a:latin typeface="Helvetica Neue"/>
                <a:ea typeface="Helvetica Neue"/>
                <a:cs typeface="Helvetica Neue"/>
                <a:sym typeface="Helvetica Neue"/>
              </a:defRPr>
            </a:lvl8pPr>
            <a:lvl9pPr indent="0" lvl="8" marL="0" algn="ctr">
              <a:spcBef>
                <a:spcPts val="0"/>
              </a:spcBef>
              <a:buNone/>
              <a:defRPr sz="1200">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
        <p:nvSpPr>
          <p:cNvPr id="64" name="Google Shape;64;p11"/>
          <p:cNvSpPr txBox="1"/>
          <p:nvPr>
            <p:ph idx="1" type="body"/>
          </p:nvPr>
        </p:nvSpPr>
        <p:spPr>
          <a:xfrm>
            <a:off x="8991600" y="6116636"/>
            <a:ext cx="3200400" cy="2286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1400"/>
              <a:buNone/>
              <a:defRPr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2.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21" Type="http://schemas.openxmlformats.org/officeDocument/2006/relationships/theme" Target="../theme/theme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 Type="http://schemas.openxmlformats.org/officeDocument/2006/relationships/image" Target="../media/image30.png"/><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5" Type="http://schemas.openxmlformats.org/officeDocument/2006/relationships/slideLayout" Target="../slideLayouts/slideLayout7.xml"/><Relationship Id="rId19" Type="http://schemas.openxmlformats.org/officeDocument/2006/relationships/slideLayout" Target="../slideLayouts/slideLayout21.xml"/><Relationship Id="rId6" Type="http://schemas.openxmlformats.org/officeDocument/2006/relationships/slideLayout" Target="../slideLayouts/slideLayout8.xml"/><Relationship Id="rId18" Type="http://schemas.openxmlformats.org/officeDocument/2006/relationships/slideLayout" Target="../slideLayouts/slideLayout20.xml"/><Relationship Id="rId7" Type="http://schemas.openxmlformats.org/officeDocument/2006/relationships/slideLayout" Target="../slideLayouts/slideLayout9.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0" y="6356350"/>
            <a:ext cx="12192000" cy="50165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11" name="Google Shape;11;p1"/>
          <p:cNvSpPr txBox="1"/>
          <p:nvPr/>
        </p:nvSpPr>
        <p:spPr>
          <a:xfrm>
            <a:off x="9296400" y="6475210"/>
            <a:ext cx="2743200" cy="36576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400" u="none" cap="none" strike="noStrike">
                <a:solidFill>
                  <a:schemeClr val="lt1"/>
                </a:solidFill>
                <a:latin typeface="Helvetica Neue"/>
                <a:ea typeface="Helvetica Neue"/>
                <a:cs typeface="Helvetica Neue"/>
                <a:sym typeface="Helvetica Neue"/>
              </a:rPr>
              <a:t>MECHANICAL </a:t>
            </a:r>
            <a:r>
              <a:rPr b="1" i="0" lang="en-US" sz="1400" u="none" cap="none" strike="noStrike">
                <a:solidFill>
                  <a:schemeClr val="lt1"/>
                </a:solidFill>
                <a:latin typeface="Helvetica Neue"/>
                <a:ea typeface="Helvetica Neue"/>
                <a:cs typeface="Helvetica Neue"/>
                <a:sym typeface="Helvetica Neue"/>
              </a:rPr>
              <a:t>ENGINEERING</a:t>
            </a:r>
            <a:endParaRPr/>
          </a:p>
        </p:txBody>
      </p:sp>
      <p:sp>
        <p:nvSpPr>
          <p:cNvPr id="12" name="Google Shape;12;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4" name="Google Shape;14;p1"/>
          <p:cNvPicPr preferRelativeResize="0"/>
          <p:nvPr/>
        </p:nvPicPr>
        <p:blipFill rotWithShape="1">
          <a:blip r:embed="rId1">
            <a:alphaModFix/>
          </a:blip>
          <a:srcRect b="0" l="0" r="0" t="0"/>
          <a:stretch/>
        </p:blipFill>
        <p:spPr>
          <a:xfrm>
            <a:off x="152400" y="6424295"/>
            <a:ext cx="3258412" cy="365760"/>
          </a:xfrm>
          <a:prstGeom prst="rect">
            <a:avLst/>
          </a:prstGeom>
          <a:noFill/>
          <a:ln>
            <a:noFill/>
          </a:ln>
        </p:spPr>
      </p:pic>
      <p:sp>
        <p:nvSpPr>
          <p:cNvPr id="15" name="Google Shape;15;p1"/>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marR="0" rt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marR="0" rt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marR="0" rt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marR="0" rt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marR="0" rt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marR="0" rt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marR="0" rt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marR="0" rt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 name="Shape 28"/>
        <p:cNvGrpSpPr/>
        <p:nvPr/>
      </p:nvGrpSpPr>
      <p:grpSpPr>
        <a:xfrm>
          <a:off x="0" y="0"/>
          <a:ext cx="0" cy="0"/>
          <a:chOff x="0" y="0"/>
          <a:chExt cx="0" cy="0"/>
        </a:xfrm>
      </p:grpSpPr>
      <p:sp>
        <p:nvSpPr>
          <p:cNvPr id="29" name="Google Shape;29;p5"/>
          <p:cNvSpPr/>
          <p:nvPr/>
        </p:nvSpPr>
        <p:spPr>
          <a:xfrm>
            <a:off x="0" y="6356350"/>
            <a:ext cx="12192000" cy="50165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Helvetica Neue"/>
              <a:ea typeface="Helvetica Neue"/>
              <a:cs typeface="Helvetica Neue"/>
              <a:sym typeface="Helvetica Neue"/>
            </a:endParaRPr>
          </a:p>
        </p:txBody>
      </p:sp>
      <p:sp>
        <p:nvSpPr>
          <p:cNvPr id="30" name="Google Shape;30;p5"/>
          <p:cNvSpPr txBox="1"/>
          <p:nvPr/>
        </p:nvSpPr>
        <p:spPr>
          <a:xfrm>
            <a:off x="9296400" y="6475210"/>
            <a:ext cx="2743200" cy="36576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400" u="none" cap="none" strike="noStrike">
                <a:solidFill>
                  <a:schemeClr val="lt1"/>
                </a:solidFill>
                <a:latin typeface="Helvetica Neue"/>
                <a:ea typeface="Helvetica Neue"/>
                <a:cs typeface="Helvetica Neue"/>
                <a:sym typeface="Helvetica Neue"/>
              </a:rPr>
              <a:t>MECHANICAL </a:t>
            </a:r>
            <a:r>
              <a:rPr b="1" i="0" lang="en-US" sz="1400" u="none" cap="none" strike="noStrike">
                <a:solidFill>
                  <a:schemeClr val="lt1"/>
                </a:solidFill>
                <a:latin typeface="Helvetica Neue"/>
                <a:ea typeface="Helvetica Neue"/>
                <a:cs typeface="Helvetica Neue"/>
                <a:sym typeface="Helvetica Neue"/>
              </a:rPr>
              <a:t>ENGINEERING</a:t>
            </a:r>
            <a:endParaRPr/>
          </a:p>
        </p:txBody>
      </p:sp>
      <p:sp>
        <p:nvSpPr>
          <p:cNvPr id="31" name="Google Shape;31;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Helvetica Neue"/>
              <a:buNone/>
              <a:defRPr b="1" i="0" sz="4400" u="none" cap="none" strike="noStrik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 name="Google Shape;32;p5"/>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Helvetica Neue"/>
                <a:ea typeface="Helvetica Neue"/>
                <a:cs typeface="Helvetica Neue"/>
                <a:sym typeface="Helvetica Neue"/>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Helvetica Neue"/>
                <a:ea typeface="Helvetica Neue"/>
                <a:cs typeface="Helvetica Neue"/>
                <a:sym typeface="Helvetica Neue"/>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Helvetica Neue"/>
                <a:ea typeface="Helvetica Neue"/>
                <a:cs typeface="Helvetica Neue"/>
                <a:sym typeface="Helvetica Neue"/>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Helvetica Neue"/>
                <a:ea typeface="Helvetica Neue"/>
                <a:cs typeface="Helvetica Neue"/>
                <a:sym typeface="Helvetica Neue"/>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3" name="Google Shape;33;p5"/>
          <p:cNvPicPr preferRelativeResize="0"/>
          <p:nvPr/>
        </p:nvPicPr>
        <p:blipFill rotWithShape="1">
          <a:blip r:embed="rId1">
            <a:alphaModFix/>
          </a:blip>
          <a:srcRect b="0" l="0" r="0" t="0"/>
          <a:stretch/>
        </p:blipFill>
        <p:spPr>
          <a:xfrm>
            <a:off x="152400" y="6424295"/>
            <a:ext cx="3258412" cy="365760"/>
          </a:xfrm>
          <a:prstGeom prst="rect">
            <a:avLst/>
          </a:prstGeom>
          <a:noFill/>
          <a:ln>
            <a:noFill/>
          </a:ln>
        </p:spPr>
      </p:pic>
      <p:sp>
        <p:nvSpPr>
          <p:cNvPr id="34" name="Google Shape;34;p5"/>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chemeClr val="lt1"/>
                </a:solidFill>
                <a:latin typeface="Helvetica Neue"/>
                <a:ea typeface="Helvetica Neue"/>
                <a:cs typeface="Helvetica Neue"/>
                <a:sym typeface="Helvetica Neue"/>
              </a:defRPr>
            </a:lvl1pPr>
            <a:lvl2pPr indent="0" lvl="1" marL="0" marR="0" rtl="0" algn="ctr">
              <a:spcBef>
                <a:spcPts val="0"/>
              </a:spcBef>
              <a:buNone/>
              <a:defRPr b="0" i="0" sz="1200" u="none" cap="none" strike="noStrike">
                <a:solidFill>
                  <a:schemeClr val="lt1"/>
                </a:solidFill>
                <a:latin typeface="Helvetica Neue"/>
                <a:ea typeface="Helvetica Neue"/>
                <a:cs typeface="Helvetica Neue"/>
                <a:sym typeface="Helvetica Neue"/>
              </a:defRPr>
            </a:lvl2pPr>
            <a:lvl3pPr indent="0" lvl="2" marL="0" marR="0" rtl="0" algn="ctr">
              <a:spcBef>
                <a:spcPts val="0"/>
              </a:spcBef>
              <a:buNone/>
              <a:defRPr b="0" i="0" sz="1200" u="none" cap="none" strike="noStrike">
                <a:solidFill>
                  <a:schemeClr val="lt1"/>
                </a:solidFill>
                <a:latin typeface="Helvetica Neue"/>
                <a:ea typeface="Helvetica Neue"/>
                <a:cs typeface="Helvetica Neue"/>
                <a:sym typeface="Helvetica Neue"/>
              </a:defRPr>
            </a:lvl3pPr>
            <a:lvl4pPr indent="0" lvl="3" marL="0" marR="0" rtl="0" algn="ctr">
              <a:spcBef>
                <a:spcPts val="0"/>
              </a:spcBef>
              <a:buNone/>
              <a:defRPr b="0" i="0" sz="1200" u="none" cap="none" strike="noStrike">
                <a:solidFill>
                  <a:schemeClr val="lt1"/>
                </a:solidFill>
                <a:latin typeface="Helvetica Neue"/>
                <a:ea typeface="Helvetica Neue"/>
                <a:cs typeface="Helvetica Neue"/>
                <a:sym typeface="Helvetica Neue"/>
              </a:defRPr>
            </a:lvl4pPr>
            <a:lvl5pPr indent="0" lvl="4" marL="0" marR="0" rtl="0" algn="ctr">
              <a:spcBef>
                <a:spcPts val="0"/>
              </a:spcBef>
              <a:buNone/>
              <a:defRPr b="0" i="0" sz="1200" u="none" cap="none" strike="noStrike">
                <a:solidFill>
                  <a:schemeClr val="lt1"/>
                </a:solidFill>
                <a:latin typeface="Helvetica Neue"/>
                <a:ea typeface="Helvetica Neue"/>
                <a:cs typeface="Helvetica Neue"/>
                <a:sym typeface="Helvetica Neue"/>
              </a:defRPr>
            </a:lvl5pPr>
            <a:lvl6pPr indent="0" lvl="5" marL="0" marR="0" rtl="0" algn="ctr">
              <a:spcBef>
                <a:spcPts val="0"/>
              </a:spcBef>
              <a:buNone/>
              <a:defRPr b="0" i="0" sz="1200" u="none" cap="none" strike="noStrike">
                <a:solidFill>
                  <a:schemeClr val="lt1"/>
                </a:solidFill>
                <a:latin typeface="Helvetica Neue"/>
                <a:ea typeface="Helvetica Neue"/>
                <a:cs typeface="Helvetica Neue"/>
                <a:sym typeface="Helvetica Neue"/>
              </a:defRPr>
            </a:lvl6pPr>
            <a:lvl7pPr indent="0" lvl="6" marL="0" marR="0" rtl="0" algn="ctr">
              <a:spcBef>
                <a:spcPts val="0"/>
              </a:spcBef>
              <a:buNone/>
              <a:defRPr b="0" i="0" sz="1200" u="none" cap="none" strike="noStrike">
                <a:solidFill>
                  <a:schemeClr val="lt1"/>
                </a:solidFill>
                <a:latin typeface="Helvetica Neue"/>
                <a:ea typeface="Helvetica Neue"/>
                <a:cs typeface="Helvetica Neue"/>
                <a:sym typeface="Helvetica Neue"/>
              </a:defRPr>
            </a:lvl7pPr>
            <a:lvl8pPr indent="0" lvl="7" marL="0" marR="0" rtl="0" algn="ctr">
              <a:spcBef>
                <a:spcPts val="0"/>
              </a:spcBef>
              <a:buNone/>
              <a:defRPr b="0" i="0" sz="1200" u="none" cap="none" strike="noStrike">
                <a:solidFill>
                  <a:schemeClr val="lt1"/>
                </a:solidFill>
                <a:latin typeface="Helvetica Neue"/>
                <a:ea typeface="Helvetica Neue"/>
                <a:cs typeface="Helvetica Neue"/>
                <a:sym typeface="Helvetica Neue"/>
              </a:defRPr>
            </a:lvl8pPr>
            <a:lvl9pPr indent="0" lvl="8" marL="0" marR="0" rtl="0" algn="ctr">
              <a:spcBef>
                <a:spcPts val="0"/>
              </a:spcBef>
              <a:buNone/>
              <a:defRPr b="0" i="0" sz="1200" u="none" cap="none" strike="noStrike">
                <a:solidFill>
                  <a:schemeClr val="lt1"/>
                </a:solidFill>
                <a:latin typeface="Helvetica Neue"/>
                <a:ea typeface="Helvetica Neue"/>
                <a:cs typeface="Helvetica Neue"/>
                <a:sym typeface="Helvetica Neue"/>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32.png"/><Relationship Id="rId5"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27.png"/><Relationship Id="rId5"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36.png"/><Relationship Id="rId5"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46.png"/><Relationship Id="rId5"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jpg"/><Relationship Id="rId6" Type="http://schemas.openxmlformats.org/officeDocument/2006/relationships/image" Target="../media/image19.png"/><Relationship Id="rId7" Type="http://schemas.openxmlformats.org/officeDocument/2006/relationships/image" Target="../media/image2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6.jpg"/><Relationship Id="rId6" Type="http://schemas.openxmlformats.org/officeDocument/2006/relationships/image" Target="../media/image4.png"/><Relationship Id="rId7" Type="http://schemas.openxmlformats.org/officeDocument/2006/relationships/image" Target="../media/image15.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0" Type="http://schemas.openxmlformats.org/officeDocument/2006/relationships/image" Target="../media/image24.png"/><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22.png"/><Relationship Id="rId9"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image" Target="../media/image25.png"/><Relationship Id="rId8"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5"/>
          <p:cNvSpPr txBox="1"/>
          <p:nvPr>
            <p:ph type="ctrTitle"/>
          </p:nvPr>
        </p:nvSpPr>
        <p:spPr>
          <a:xfrm>
            <a:off x="1524000" y="2514600"/>
            <a:ext cx="9144000" cy="18288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Helvetica Neue"/>
              <a:buNone/>
            </a:pPr>
            <a:r>
              <a:rPr lang="en-US"/>
              <a:t>Senior Design Team 312:</a:t>
            </a:r>
            <a:endParaRPr/>
          </a:p>
          <a:p>
            <a:pPr indent="0" lvl="0" marL="0" rtl="0" algn="ctr">
              <a:lnSpc>
                <a:spcPct val="90000"/>
              </a:lnSpc>
              <a:spcBef>
                <a:spcPts val="0"/>
              </a:spcBef>
              <a:spcAft>
                <a:spcPts val="0"/>
              </a:spcAft>
              <a:buClr>
                <a:schemeClr val="dk1"/>
              </a:buClr>
              <a:buSzPts val="6000"/>
              <a:buFont typeface="Helvetica Neue"/>
              <a:buNone/>
            </a:pPr>
            <a:r>
              <a:rPr lang="en-US"/>
              <a:t>Digital Wi-Fi Canopy</a:t>
            </a:r>
            <a:endParaRPr/>
          </a:p>
        </p:txBody>
      </p:sp>
      <p:sp>
        <p:nvSpPr>
          <p:cNvPr id="163" name="Google Shape;163;p25"/>
          <p:cNvSpPr txBox="1"/>
          <p:nvPr>
            <p:ph idx="1" type="subTitle"/>
          </p:nvPr>
        </p:nvSpPr>
        <p:spPr>
          <a:xfrm>
            <a:off x="1524000" y="4567881"/>
            <a:ext cx="9144000" cy="114711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000"/>
              <a:buNone/>
            </a:pPr>
            <a:r>
              <a:rPr lang="en-US"/>
              <a:t>November 18, 2022</a:t>
            </a:r>
            <a:endParaRPr/>
          </a:p>
        </p:txBody>
      </p:sp>
      <p:sp>
        <p:nvSpPr>
          <p:cNvPr id="164" name="Google Shape;164;p25"/>
          <p:cNvSpPr txBox="1"/>
          <p:nvPr/>
        </p:nvSpPr>
        <p:spPr>
          <a:xfrm>
            <a:off x="2339450" y="1330100"/>
            <a:ext cx="72636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6000">
                <a:latin typeface="Helvetica Neue"/>
                <a:ea typeface="Helvetica Neue"/>
                <a:cs typeface="Helvetica Neue"/>
                <a:sym typeface="Helvetica Neue"/>
              </a:rPr>
              <a:t>EEL- 4911C</a:t>
            </a:r>
            <a:endParaRPr b="1" sz="6000">
              <a:latin typeface="Helvetica Neue"/>
              <a:ea typeface="Helvetica Neue"/>
              <a:cs typeface="Helvetica Neue"/>
              <a:sym typeface="Helvetica Neue"/>
            </a:endParaRPr>
          </a:p>
        </p:txBody>
      </p:sp>
      <p:pic>
        <p:nvPicPr>
          <p:cNvPr id="165" name="Google Shape;165;p25"/>
          <p:cNvPicPr preferRelativeResize="0"/>
          <p:nvPr/>
        </p:nvPicPr>
        <p:blipFill>
          <a:blip r:embed="rId3">
            <a:alphaModFix/>
          </a:blip>
          <a:stretch>
            <a:fillRect/>
          </a:stretch>
        </p:blipFill>
        <p:spPr>
          <a:xfrm>
            <a:off x="8971050" y="6355175"/>
            <a:ext cx="3220950" cy="502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Target Summary</a:t>
            </a:r>
            <a:endParaRPr/>
          </a:p>
        </p:txBody>
      </p:sp>
      <p:sp>
        <p:nvSpPr>
          <p:cNvPr id="277" name="Google Shape;277;p34"/>
          <p:cNvSpPr txBox="1"/>
          <p:nvPr>
            <p:ph idx="1" type="body"/>
          </p:nvPr>
        </p:nvSpPr>
        <p:spPr>
          <a:xfrm>
            <a:off x="136500" y="1449600"/>
            <a:ext cx="5895900" cy="46854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800">
                <a:latin typeface="Arial"/>
                <a:ea typeface="Arial"/>
                <a:cs typeface="Arial"/>
                <a:sym typeface="Arial"/>
              </a:rPr>
              <a:t>3.   Will not be permanently attached:</a:t>
            </a:r>
            <a:endParaRPr sz="1800">
              <a:latin typeface="Arial"/>
              <a:ea typeface="Arial"/>
              <a:cs typeface="Arial"/>
              <a:sym typeface="Arial"/>
            </a:endParaRPr>
          </a:p>
          <a:p>
            <a:pPr indent="0" lvl="0" marL="914400" rtl="0" algn="l">
              <a:lnSpc>
                <a:spcPct val="100000"/>
              </a:lnSpc>
              <a:spcBef>
                <a:spcPts val="0"/>
              </a:spcBef>
              <a:spcAft>
                <a:spcPts val="0"/>
              </a:spcAft>
              <a:buClr>
                <a:schemeClr val="dk1"/>
              </a:buClr>
              <a:buSzPts val="1100"/>
              <a:buFont typeface="Arial"/>
              <a:buNone/>
            </a:pPr>
            <a:r>
              <a:rPr lang="en-US" sz="1800">
                <a:latin typeface="Arial"/>
                <a:ea typeface="Arial"/>
                <a:cs typeface="Arial"/>
                <a:sym typeface="Arial"/>
              </a:rPr>
              <a:t>This target aims to make the device movable to any place that is needed without it being destroyed. This is a goal but can be dismissed if incompatible with the previous target.</a:t>
            </a:r>
            <a:endParaRPr sz="1800">
              <a:latin typeface="Arial"/>
              <a:ea typeface="Arial"/>
              <a:cs typeface="Arial"/>
              <a:sym typeface="Arial"/>
            </a:endParaRPr>
          </a:p>
          <a:p>
            <a:pPr indent="0" lvl="0" marL="914400" rtl="0" algn="l">
              <a:lnSpc>
                <a:spcPct val="100000"/>
              </a:lnSpc>
              <a:spcBef>
                <a:spcPts val="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None/>
            </a:pPr>
            <a:r>
              <a:rPr lang="en-US" sz="1800">
                <a:latin typeface="Arial"/>
                <a:ea typeface="Arial"/>
                <a:cs typeface="Arial"/>
                <a:sym typeface="Arial"/>
              </a:rPr>
              <a:t>4. 	Provides WiFi to a Small Area: </a:t>
            </a:r>
            <a:endParaRPr sz="1800">
              <a:latin typeface="Arial"/>
              <a:ea typeface="Arial"/>
              <a:cs typeface="Arial"/>
              <a:sym typeface="Arial"/>
            </a:endParaRPr>
          </a:p>
          <a:p>
            <a:pPr indent="0" lvl="0" marL="0" rtl="0" algn="l">
              <a:lnSpc>
                <a:spcPct val="100000"/>
              </a:lnSpc>
              <a:spcBef>
                <a:spcPts val="0"/>
              </a:spcBef>
              <a:spcAft>
                <a:spcPts val="0"/>
              </a:spcAft>
              <a:buNone/>
            </a:pPr>
            <a:r>
              <a:rPr lang="en-US" sz="1800">
                <a:latin typeface="Arial"/>
                <a:ea typeface="Arial"/>
                <a:cs typeface="Arial"/>
                <a:sym typeface="Arial"/>
              </a:rPr>
              <a:t> 		This target is moderately important as it is a 			soft requirement 	and can be adjusted 				depending on price and power consumption. 			We will measure the broadcast of the network		at different points more than 600m away from 		the device to see the reach.</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None/>
            </a:pPr>
            <a:r>
              <a:rPr lang="en-US" sz="1800">
                <a:latin typeface="Arial"/>
                <a:ea typeface="Arial"/>
                <a:cs typeface="Arial"/>
                <a:sym typeface="Arial"/>
              </a:rPr>
              <a:t>  </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0" rtl="0" algn="l">
              <a:spcBef>
                <a:spcPts val="1000"/>
              </a:spcBef>
              <a:spcAft>
                <a:spcPts val="0"/>
              </a:spcAft>
              <a:buNone/>
            </a:pPr>
            <a:r>
              <a:t/>
            </a:r>
            <a:endParaRPr sz="1800"/>
          </a:p>
        </p:txBody>
      </p:sp>
      <p:sp>
        <p:nvSpPr>
          <p:cNvPr id="278" name="Google Shape;278;p34"/>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79" name="Google Shape;279;p34"/>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280" name="Google Shape;280;p34"/>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pic>
        <p:nvPicPr>
          <p:cNvPr id="281" name="Google Shape;281;p34"/>
          <p:cNvPicPr preferRelativeResize="0"/>
          <p:nvPr/>
        </p:nvPicPr>
        <p:blipFill>
          <a:blip r:embed="rId4">
            <a:alphaModFix/>
          </a:blip>
          <a:stretch>
            <a:fillRect/>
          </a:stretch>
        </p:blipFill>
        <p:spPr>
          <a:xfrm>
            <a:off x="6259975" y="3920237"/>
            <a:ext cx="3220950" cy="2113213"/>
          </a:xfrm>
          <a:prstGeom prst="rect">
            <a:avLst/>
          </a:prstGeom>
          <a:noFill/>
          <a:ln>
            <a:noFill/>
          </a:ln>
        </p:spPr>
      </p:pic>
      <p:pic>
        <p:nvPicPr>
          <p:cNvPr id="282" name="Google Shape;282;p34"/>
          <p:cNvPicPr preferRelativeResize="0"/>
          <p:nvPr/>
        </p:nvPicPr>
        <p:blipFill rotWithShape="1">
          <a:blip r:embed="rId5">
            <a:alphaModFix/>
          </a:blip>
          <a:srcRect b="9329" l="0" r="0" t="0"/>
          <a:stretch/>
        </p:blipFill>
        <p:spPr>
          <a:xfrm>
            <a:off x="8637700" y="1315775"/>
            <a:ext cx="2559464" cy="2113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Target Summary</a:t>
            </a:r>
            <a:endParaRPr/>
          </a:p>
        </p:txBody>
      </p:sp>
      <p:sp>
        <p:nvSpPr>
          <p:cNvPr id="289" name="Google Shape;289;p35"/>
          <p:cNvSpPr txBox="1"/>
          <p:nvPr>
            <p:ph idx="1" type="body"/>
          </p:nvPr>
        </p:nvSpPr>
        <p:spPr>
          <a:xfrm>
            <a:off x="117000" y="1578625"/>
            <a:ext cx="6585000" cy="42705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800">
                <a:latin typeface="Arial"/>
                <a:ea typeface="Arial"/>
                <a:cs typeface="Arial"/>
                <a:sym typeface="Arial"/>
              </a:rPr>
              <a:t>    5. 	Components are accessible and replaceable:</a:t>
            </a:r>
            <a:endParaRPr sz="1800">
              <a:latin typeface="Arial"/>
              <a:ea typeface="Arial"/>
              <a:cs typeface="Arial"/>
              <a:sym typeface="Arial"/>
            </a:endParaRPr>
          </a:p>
          <a:p>
            <a:pPr indent="0" lvl="0" marL="914400" rtl="0" algn="l">
              <a:lnSpc>
                <a:spcPct val="100000"/>
              </a:lnSpc>
              <a:spcBef>
                <a:spcPts val="0"/>
              </a:spcBef>
              <a:spcAft>
                <a:spcPts val="0"/>
              </a:spcAft>
              <a:buNone/>
            </a:pPr>
            <a:r>
              <a:rPr lang="en-US" sz="1800">
                <a:latin typeface="Arial"/>
                <a:ea typeface="Arial"/>
                <a:cs typeface="Arial"/>
                <a:sym typeface="Arial"/>
              </a:rPr>
              <a:t>This target aims to facilitate the interchange of pieces and the replacement of faulty equipment in the device. It also helps the long-term goal of modularity in the device. All pieces that need to be replaced at some point should be easily accessible to a crew without complete disassembly.</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0" rtl="0" algn="l">
              <a:lnSpc>
                <a:spcPct val="100000"/>
              </a:lnSpc>
              <a:spcBef>
                <a:spcPts val="0"/>
              </a:spcBef>
              <a:spcAft>
                <a:spcPts val="0"/>
              </a:spcAft>
              <a:buNone/>
            </a:pPr>
            <a:r>
              <a:rPr lang="en-US" sz="1800">
                <a:latin typeface="Arial"/>
                <a:ea typeface="Arial"/>
                <a:cs typeface="Arial"/>
                <a:sym typeface="Arial"/>
              </a:rPr>
              <a:t>    6. 	Will use a battery to store power: Critical</a:t>
            </a:r>
            <a:endParaRPr sz="1800">
              <a:latin typeface="Arial"/>
              <a:ea typeface="Arial"/>
              <a:cs typeface="Arial"/>
              <a:sym typeface="Arial"/>
            </a:endParaRPr>
          </a:p>
          <a:p>
            <a:pPr indent="0" lvl="0" marL="914400" rtl="0" algn="l">
              <a:lnSpc>
                <a:spcPct val="100000"/>
              </a:lnSpc>
              <a:spcBef>
                <a:spcPts val="0"/>
              </a:spcBef>
              <a:spcAft>
                <a:spcPts val="0"/>
              </a:spcAft>
              <a:buNone/>
            </a:pPr>
            <a:r>
              <a:rPr lang="en-US" sz="1800">
                <a:latin typeface="Arial"/>
                <a:ea typeface="Arial"/>
                <a:cs typeface="Arial"/>
                <a:sym typeface="Arial"/>
              </a:rPr>
              <a:t>This target’s goal is to make the device usable even without constant sun at any given time. The battery should last at least 10 hours. </a:t>
            </a:r>
            <a:endParaRPr sz="1800">
              <a:latin typeface="Arial"/>
              <a:ea typeface="Arial"/>
              <a:cs typeface="Arial"/>
              <a:sym typeface="Arial"/>
            </a:endParaRPr>
          </a:p>
          <a:p>
            <a:pPr indent="0" lvl="0" marL="914400" rtl="0" algn="l">
              <a:lnSpc>
                <a:spcPct val="100000"/>
              </a:lnSpc>
              <a:spcBef>
                <a:spcPts val="0"/>
              </a:spcBef>
              <a:spcAft>
                <a:spcPts val="0"/>
              </a:spcAft>
              <a:buNone/>
            </a:pPr>
            <a:r>
              <a:rPr lang="en-US" sz="1800">
                <a:latin typeface="Arial"/>
                <a:ea typeface="Arial"/>
                <a:cs typeface="Arial"/>
                <a:sym typeface="Arial"/>
              </a:rPr>
              <a:t>The battery will be timed from fully charged until total depletion and should be more than 10h.</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0" rtl="0" algn="l">
              <a:spcBef>
                <a:spcPts val="1000"/>
              </a:spcBef>
              <a:spcAft>
                <a:spcPts val="0"/>
              </a:spcAft>
              <a:buNone/>
            </a:pPr>
            <a:r>
              <a:t/>
            </a:r>
            <a:endParaRPr sz="1800"/>
          </a:p>
        </p:txBody>
      </p:sp>
      <p:sp>
        <p:nvSpPr>
          <p:cNvPr id="290" name="Google Shape;290;p35"/>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91" name="Google Shape;291;p35"/>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292" name="Google Shape;292;p35"/>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pic>
        <p:nvPicPr>
          <p:cNvPr id="293" name="Google Shape;293;p35"/>
          <p:cNvPicPr preferRelativeResize="0"/>
          <p:nvPr/>
        </p:nvPicPr>
        <p:blipFill rotWithShape="1">
          <a:blip r:embed="rId4">
            <a:alphaModFix/>
          </a:blip>
          <a:srcRect b="6890" l="0" r="0" t="0"/>
          <a:stretch/>
        </p:blipFill>
        <p:spPr>
          <a:xfrm>
            <a:off x="8736875" y="365125"/>
            <a:ext cx="2223151" cy="3334061"/>
          </a:xfrm>
          <a:prstGeom prst="rect">
            <a:avLst/>
          </a:prstGeom>
          <a:noFill/>
          <a:ln>
            <a:noFill/>
          </a:ln>
        </p:spPr>
      </p:pic>
      <p:pic>
        <p:nvPicPr>
          <p:cNvPr id="294" name="Google Shape;294;p35"/>
          <p:cNvPicPr preferRelativeResize="0"/>
          <p:nvPr/>
        </p:nvPicPr>
        <p:blipFill>
          <a:blip r:embed="rId5">
            <a:alphaModFix/>
          </a:blip>
          <a:stretch>
            <a:fillRect/>
          </a:stretch>
        </p:blipFill>
        <p:spPr>
          <a:xfrm>
            <a:off x="6598325" y="3699825"/>
            <a:ext cx="2593676" cy="25936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Concept Generation</a:t>
            </a:r>
            <a:endParaRPr/>
          </a:p>
        </p:txBody>
      </p:sp>
      <p:sp>
        <p:nvSpPr>
          <p:cNvPr id="301" name="Google Shape;301;p36"/>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02" name="Google Shape;302;p36"/>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303" name="Google Shape;303;p36"/>
          <p:cNvSpPr txBox="1"/>
          <p:nvPr/>
        </p:nvSpPr>
        <p:spPr>
          <a:xfrm>
            <a:off x="10014300" y="0"/>
            <a:ext cx="21777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Victor Perry</a:t>
            </a:r>
            <a:endParaRPr>
              <a:solidFill>
                <a:schemeClr val="dk1"/>
              </a:solidFill>
              <a:latin typeface="Helvetica Neue"/>
              <a:ea typeface="Helvetica Neue"/>
              <a:cs typeface="Helvetica Neue"/>
              <a:sym typeface="Helvetica Neue"/>
            </a:endParaRPr>
          </a:p>
        </p:txBody>
      </p:sp>
      <p:pic>
        <p:nvPicPr>
          <p:cNvPr id="304" name="Google Shape;304;p36"/>
          <p:cNvPicPr preferRelativeResize="0"/>
          <p:nvPr/>
        </p:nvPicPr>
        <p:blipFill>
          <a:blip r:embed="rId4">
            <a:alphaModFix/>
          </a:blip>
          <a:stretch>
            <a:fillRect/>
          </a:stretch>
        </p:blipFill>
        <p:spPr>
          <a:xfrm>
            <a:off x="7357200" y="1319425"/>
            <a:ext cx="3678900" cy="4381600"/>
          </a:xfrm>
          <a:prstGeom prst="rect">
            <a:avLst/>
          </a:prstGeom>
          <a:noFill/>
          <a:ln>
            <a:noFill/>
          </a:ln>
        </p:spPr>
      </p:pic>
      <p:sp>
        <p:nvSpPr>
          <p:cNvPr id="305" name="Google Shape;305;p36"/>
          <p:cNvSpPr txBox="1"/>
          <p:nvPr/>
        </p:nvSpPr>
        <p:spPr>
          <a:xfrm>
            <a:off x="907375" y="1888600"/>
            <a:ext cx="4980000" cy="2802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lang="en-US" sz="2700">
                <a:solidFill>
                  <a:schemeClr val="dk1"/>
                </a:solidFill>
                <a:latin typeface="Helvetica Neue"/>
                <a:ea typeface="Helvetica Neue"/>
                <a:cs typeface="Helvetica Neue"/>
                <a:sym typeface="Helvetica Neue"/>
              </a:rPr>
              <a:t>During our team’s concept generation, we made a table to show all the different combinations we could use  based on the required materials, size, and shape to implement our design.</a:t>
            </a:r>
            <a:endParaRPr sz="1500">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Concept Generation</a:t>
            </a:r>
            <a:endParaRPr/>
          </a:p>
        </p:txBody>
      </p:sp>
      <p:sp>
        <p:nvSpPr>
          <p:cNvPr id="312" name="Google Shape;312;p37"/>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“100” Concepts</a:t>
            </a:r>
            <a:endParaRPr/>
          </a:p>
          <a:p>
            <a:pPr indent="0" lvl="0" marL="0" rtl="0" algn="ctr">
              <a:spcBef>
                <a:spcPts val="1000"/>
              </a:spcBef>
              <a:spcAft>
                <a:spcPts val="0"/>
              </a:spcAft>
              <a:buNone/>
            </a:pPr>
            <a:r>
              <a:t/>
            </a:r>
            <a:endParaRPr/>
          </a:p>
        </p:txBody>
      </p:sp>
      <p:sp>
        <p:nvSpPr>
          <p:cNvPr id="313" name="Google Shape;313;p37"/>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14" name="Google Shape;314;p37"/>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315" name="Google Shape;315;p37"/>
          <p:cNvSpPr txBox="1"/>
          <p:nvPr/>
        </p:nvSpPr>
        <p:spPr>
          <a:xfrm>
            <a:off x="10014300" y="0"/>
            <a:ext cx="21777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Victor Perry</a:t>
            </a:r>
            <a:endParaRPr>
              <a:solidFill>
                <a:schemeClr val="dk1"/>
              </a:solidFill>
              <a:latin typeface="Helvetica Neue"/>
              <a:ea typeface="Helvetica Neue"/>
              <a:cs typeface="Helvetica Neue"/>
              <a:sym typeface="Helvetica Neue"/>
            </a:endParaRPr>
          </a:p>
        </p:txBody>
      </p:sp>
      <p:pic>
        <p:nvPicPr>
          <p:cNvPr id="316" name="Google Shape;316;p37"/>
          <p:cNvPicPr preferRelativeResize="0"/>
          <p:nvPr/>
        </p:nvPicPr>
        <p:blipFill>
          <a:blip r:embed="rId4">
            <a:alphaModFix/>
          </a:blip>
          <a:stretch>
            <a:fillRect/>
          </a:stretch>
        </p:blipFill>
        <p:spPr>
          <a:xfrm>
            <a:off x="1730325" y="2241437"/>
            <a:ext cx="8545401" cy="3438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Concept Generation</a:t>
            </a:r>
            <a:endParaRPr/>
          </a:p>
        </p:txBody>
      </p:sp>
      <p:sp>
        <p:nvSpPr>
          <p:cNvPr id="323" name="Google Shape;323;p38"/>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High Fidelity Concepts:</a:t>
            </a:r>
            <a:endParaRPr/>
          </a:p>
          <a:p>
            <a:pPr indent="0" lvl="0" marL="0" rtl="0" algn="ctr">
              <a:spcBef>
                <a:spcPts val="1000"/>
              </a:spcBef>
              <a:spcAft>
                <a:spcPts val="0"/>
              </a:spcAft>
              <a:buNone/>
            </a:pPr>
            <a:r>
              <a:t/>
            </a:r>
            <a:endParaRPr/>
          </a:p>
        </p:txBody>
      </p:sp>
      <p:sp>
        <p:nvSpPr>
          <p:cNvPr id="324" name="Google Shape;324;p38"/>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25" name="Google Shape;325;p38"/>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326" name="Google Shape;326;p38"/>
          <p:cNvSpPr txBox="1"/>
          <p:nvPr/>
        </p:nvSpPr>
        <p:spPr>
          <a:xfrm>
            <a:off x="10014300" y="0"/>
            <a:ext cx="21777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Victor Perry</a:t>
            </a:r>
            <a:endParaRPr>
              <a:solidFill>
                <a:schemeClr val="dk1"/>
              </a:solidFill>
              <a:latin typeface="Helvetica Neue"/>
              <a:ea typeface="Helvetica Neue"/>
              <a:cs typeface="Helvetica Neue"/>
              <a:sym typeface="Helvetica Neue"/>
            </a:endParaRPr>
          </a:p>
        </p:txBody>
      </p:sp>
      <p:pic>
        <p:nvPicPr>
          <p:cNvPr id="327" name="Google Shape;327;p38"/>
          <p:cNvPicPr preferRelativeResize="0"/>
          <p:nvPr/>
        </p:nvPicPr>
        <p:blipFill>
          <a:blip r:embed="rId4">
            <a:alphaModFix/>
          </a:blip>
          <a:stretch>
            <a:fillRect/>
          </a:stretch>
        </p:blipFill>
        <p:spPr>
          <a:xfrm>
            <a:off x="963350" y="2356600"/>
            <a:ext cx="10086116" cy="3331537"/>
          </a:xfrm>
          <a:prstGeom prst="rect">
            <a:avLst/>
          </a:prstGeom>
          <a:noFill/>
          <a:ln>
            <a:noFill/>
          </a:ln>
        </p:spPr>
      </p:pic>
      <p:pic>
        <p:nvPicPr>
          <p:cNvPr id="328" name="Google Shape;328;p38"/>
          <p:cNvPicPr preferRelativeResize="0"/>
          <p:nvPr/>
        </p:nvPicPr>
        <p:blipFill rotWithShape="1">
          <a:blip r:embed="rId5">
            <a:alphaModFix/>
          </a:blip>
          <a:srcRect b="0" l="0" r="0" t="25434"/>
          <a:stretch/>
        </p:blipFill>
        <p:spPr>
          <a:xfrm>
            <a:off x="3341800" y="4009175"/>
            <a:ext cx="652025" cy="282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Concept Selection</a:t>
            </a:r>
            <a:endParaRPr/>
          </a:p>
        </p:txBody>
      </p:sp>
      <p:sp>
        <p:nvSpPr>
          <p:cNvPr id="335" name="Google Shape;335;p39"/>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Pugh Selection</a:t>
            </a:r>
            <a:endParaRPr/>
          </a:p>
          <a:p>
            <a:pPr indent="0" lvl="0" marL="0" rtl="0" algn="ctr">
              <a:spcBef>
                <a:spcPts val="1000"/>
              </a:spcBef>
              <a:spcAft>
                <a:spcPts val="0"/>
              </a:spcAft>
              <a:buNone/>
            </a:pPr>
            <a:r>
              <a:rPr lang="en-US" sz="1800"/>
              <a:t>This table weighs the design needs based on its priority and compares our three high fidelity </a:t>
            </a:r>
            <a:r>
              <a:rPr lang="en-US" sz="1800"/>
              <a:t>concepts</a:t>
            </a:r>
            <a:r>
              <a:rPr lang="en-US" sz="1800"/>
              <a:t>.</a:t>
            </a:r>
            <a:endParaRPr sz="1800"/>
          </a:p>
          <a:p>
            <a:pPr indent="0" lvl="0" marL="0" rtl="0" algn="ctr">
              <a:spcBef>
                <a:spcPts val="1000"/>
              </a:spcBef>
              <a:spcAft>
                <a:spcPts val="0"/>
              </a:spcAft>
              <a:buNone/>
            </a:pPr>
            <a:r>
              <a:t/>
            </a:r>
            <a:endParaRPr/>
          </a:p>
          <a:p>
            <a:pPr indent="0" lvl="0" marL="0" rtl="0" algn="ctr">
              <a:spcBef>
                <a:spcPts val="1000"/>
              </a:spcBef>
              <a:spcAft>
                <a:spcPts val="0"/>
              </a:spcAft>
              <a:buNone/>
            </a:pPr>
            <a:r>
              <a:t/>
            </a:r>
            <a:endParaRPr/>
          </a:p>
        </p:txBody>
      </p:sp>
      <p:sp>
        <p:nvSpPr>
          <p:cNvPr id="336" name="Google Shape;336;p39"/>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37" name="Google Shape;337;p39"/>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338" name="Google Shape;338;p39"/>
          <p:cNvSpPr txBox="1"/>
          <p:nvPr/>
        </p:nvSpPr>
        <p:spPr>
          <a:xfrm>
            <a:off x="10014300" y="0"/>
            <a:ext cx="21777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Victor Perry</a:t>
            </a:r>
            <a:endParaRPr>
              <a:solidFill>
                <a:schemeClr val="dk1"/>
              </a:solidFill>
              <a:latin typeface="Helvetica Neue"/>
              <a:ea typeface="Helvetica Neue"/>
              <a:cs typeface="Helvetica Neue"/>
              <a:sym typeface="Helvetica Neue"/>
            </a:endParaRPr>
          </a:p>
        </p:txBody>
      </p:sp>
      <p:pic>
        <p:nvPicPr>
          <p:cNvPr id="339" name="Google Shape;339;p39"/>
          <p:cNvPicPr preferRelativeResize="0"/>
          <p:nvPr/>
        </p:nvPicPr>
        <p:blipFill>
          <a:blip r:embed="rId4">
            <a:alphaModFix/>
          </a:blip>
          <a:stretch>
            <a:fillRect/>
          </a:stretch>
        </p:blipFill>
        <p:spPr>
          <a:xfrm>
            <a:off x="1812313" y="2865850"/>
            <a:ext cx="8567374" cy="3309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Concept Selection</a:t>
            </a:r>
            <a:endParaRPr/>
          </a:p>
        </p:txBody>
      </p:sp>
      <p:sp>
        <p:nvSpPr>
          <p:cNvPr id="346" name="Google Shape;346;p40"/>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Engineering </a:t>
            </a:r>
            <a:r>
              <a:rPr lang="en-US"/>
              <a:t>Matrix</a:t>
            </a:r>
            <a:endParaRPr/>
          </a:p>
          <a:p>
            <a:pPr indent="0" lvl="0" marL="0" rtl="0" algn="ctr">
              <a:spcBef>
                <a:spcPts val="1000"/>
              </a:spcBef>
              <a:spcAft>
                <a:spcPts val="0"/>
              </a:spcAft>
              <a:buNone/>
            </a:pPr>
            <a:r>
              <a:rPr lang="en-US" sz="1800"/>
              <a:t>The chart compares the customer needs with the engineering requirements in Customer Matrix</a:t>
            </a:r>
            <a:endParaRPr sz="1800"/>
          </a:p>
          <a:p>
            <a:pPr indent="0" lvl="0" marL="0" rtl="0" algn="ctr">
              <a:spcBef>
                <a:spcPts val="1000"/>
              </a:spcBef>
              <a:spcAft>
                <a:spcPts val="0"/>
              </a:spcAft>
              <a:buNone/>
            </a:pPr>
            <a:r>
              <a:t/>
            </a:r>
            <a:endParaRPr/>
          </a:p>
        </p:txBody>
      </p:sp>
      <p:sp>
        <p:nvSpPr>
          <p:cNvPr id="347" name="Google Shape;347;p40"/>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48" name="Google Shape;348;p40"/>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349" name="Google Shape;349;p40"/>
          <p:cNvSpPr txBox="1"/>
          <p:nvPr/>
        </p:nvSpPr>
        <p:spPr>
          <a:xfrm>
            <a:off x="10014300" y="0"/>
            <a:ext cx="21777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Victor Perry</a:t>
            </a:r>
            <a:endParaRPr>
              <a:solidFill>
                <a:schemeClr val="dk1"/>
              </a:solidFill>
              <a:latin typeface="Helvetica Neue"/>
              <a:ea typeface="Helvetica Neue"/>
              <a:cs typeface="Helvetica Neue"/>
              <a:sym typeface="Helvetica Neue"/>
            </a:endParaRPr>
          </a:p>
        </p:txBody>
      </p:sp>
      <p:pic>
        <p:nvPicPr>
          <p:cNvPr id="350" name="Google Shape;350;p40"/>
          <p:cNvPicPr preferRelativeResize="0"/>
          <p:nvPr/>
        </p:nvPicPr>
        <p:blipFill>
          <a:blip r:embed="rId4">
            <a:alphaModFix/>
          </a:blip>
          <a:stretch>
            <a:fillRect/>
          </a:stretch>
        </p:blipFill>
        <p:spPr>
          <a:xfrm>
            <a:off x="2122875" y="2660750"/>
            <a:ext cx="7626024" cy="3435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4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Concept Selection</a:t>
            </a:r>
            <a:endParaRPr/>
          </a:p>
        </p:txBody>
      </p:sp>
      <p:sp>
        <p:nvSpPr>
          <p:cNvPr id="357" name="Google Shape;357;p41"/>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58" name="Google Shape;358;p41"/>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359" name="Google Shape;359;p41"/>
          <p:cNvSpPr txBox="1"/>
          <p:nvPr/>
        </p:nvSpPr>
        <p:spPr>
          <a:xfrm>
            <a:off x="10014300" y="0"/>
            <a:ext cx="2177700" cy="378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Victor Perry</a:t>
            </a:r>
            <a:endParaRPr>
              <a:solidFill>
                <a:schemeClr val="dk1"/>
              </a:solidFill>
              <a:latin typeface="Helvetica Neue"/>
              <a:ea typeface="Helvetica Neue"/>
              <a:cs typeface="Helvetica Neue"/>
              <a:sym typeface="Helvetica Neue"/>
            </a:endParaRPr>
          </a:p>
        </p:txBody>
      </p:sp>
      <p:pic>
        <p:nvPicPr>
          <p:cNvPr id="360" name="Google Shape;360;p41"/>
          <p:cNvPicPr preferRelativeResize="0"/>
          <p:nvPr/>
        </p:nvPicPr>
        <p:blipFill>
          <a:blip r:embed="rId4">
            <a:alphaModFix/>
          </a:blip>
          <a:stretch>
            <a:fillRect/>
          </a:stretch>
        </p:blipFill>
        <p:spPr>
          <a:xfrm>
            <a:off x="4971050" y="1569200"/>
            <a:ext cx="5961701" cy="4526925"/>
          </a:xfrm>
          <a:prstGeom prst="rect">
            <a:avLst/>
          </a:prstGeom>
          <a:noFill/>
          <a:ln>
            <a:noFill/>
          </a:ln>
        </p:spPr>
      </p:pic>
      <p:sp>
        <p:nvSpPr>
          <p:cNvPr id="361" name="Google Shape;361;p41"/>
          <p:cNvSpPr txBox="1"/>
          <p:nvPr/>
        </p:nvSpPr>
        <p:spPr>
          <a:xfrm>
            <a:off x="582575" y="1896125"/>
            <a:ext cx="4441800" cy="54468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Clr>
                <a:schemeClr val="dk1"/>
              </a:buClr>
              <a:buSzPts val="1100"/>
              <a:buFont typeface="Arial"/>
              <a:buNone/>
            </a:pPr>
            <a:r>
              <a:rPr lang="en-US" sz="2800">
                <a:solidFill>
                  <a:schemeClr val="dk1"/>
                </a:solidFill>
                <a:latin typeface="Helvetica Neue"/>
                <a:ea typeface="Helvetica Neue"/>
                <a:cs typeface="Helvetica Neue"/>
                <a:sym typeface="Helvetica Neue"/>
              </a:rPr>
              <a:t>House of Quality</a:t>
            </a:r>
            <a:endParaRPr sz="2800">
              <a:solidFill>
                <a:schemeClr val="dk1"/>
              </a:solidFill>
              <a:latin typeface="Helvetica Neue"/>
              <a:ea typeface="Helvetica Neue"/>
              <a:cs typeface="Helvetica Neue"/>
              <a:sym typeface="Helvetica Neue"/>
            </a:endParaRPr>
          </a:p>
          <a:p>
            <a:pPr indent="-342900" lvl="0" marL="457200" rtl="0" algn="l">
              <a:lnSpc>
                <a:spcPct val="90000"/>
              </a:lnSpc>
              <a:spcBef>
                <a:spcPts val="100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This builds on the Customer Matrix which compares the designs’ needs and requirements.</a:t>
            </a:r>
            <a:endParaRPr sz="1800">
              <a:solidFill>
                <a:schemeClr val="dk1"/>
              </a:solidFill>
              <a:latin typeface="Helvetica Neue"/>
              <a:ea typeface="Helvetica Neue"/>
              <a:cs typeface="Helvetica Neue"/>
              <a:sym typeface="Helvetica Neue"/>
            </a:endParaRPr>
          </a:p>
          <a:p>
            <a:pPr indent="-342900" lvl="0" marL="457200" rtl="0" algn="l">
              <a:lnSpc>
                <a:spcPct val="90000"/>
              </a:lnSpc>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The weather resistant category comes from the customer needs of durable and reliable. The category 3 hurricane requirement comes from the Florida Building Code.</a:t>
            </a:r>
            <a:endParaRPr sz="1800">
              <a:solidFill>
                <a:schemeClr val="dk1"/>
              </a:solidFill>
              <a:latin typeface="Helvetica Neue"/>
              <a:ea typeface="Helvetica Neue"/>
              <a:cs typeface="Helvetica Neue"/>
              <a:sym typeface="Helvetica Neue"/>
            </a:endParaRPr>
          </a:p>
          <a:p>
            <a:pPr indent="-342900" lvl="0" marL="457200" rtl="0" algn="l">
              <a:lnSpc>
                <a:spcPct val="90000"/>
              </a:lnSpc>
              <a:spcBef>
                <a:spcPts val="0"/>
              </a:spcBef>
              <a:spcAft>
                <a:spcPts val="0"/>
              </a:spcAft>
              <a:buClr>
                <a:schemeClr val="dk1"/>
              </a:buClr>
              <a:buSzPts val="1800"/>
              <a:buFont typeface="Helvetica Neue"/>
              <a:buChar char="●"/>
            </a:pPr>
            <a:r>
              <a:rPr lang="en-US" sz="1800">
                <a:solidFill>
                  <a:schemeClr val="dk1"/>
                </a:solidFill>
                <a:latin typeface="Helvetica Neue"/>
                <a:ea typeface="Helvetica Neue"/>
                <a:cs typeface="Helvetica Neue"/>
                <a:sym typeface="Helvetica Neue"/>
              </a:rPr>
              <a:t>In the bottom row of the House of Quality, the targets for requirements are shown.</a:t>
            </a:r>
            <a:endParaRPr sz="1800">
              <a:solidFill>
                <a:schemeClr val="dk1"/>
              </a:solidFill>
              <a:latin typeface="Helvetica Neue"/>
              <a:ea typeface="Helvetica Neue"/>
              <a:cs typeface="Helvetica Neue"/>
              <a:sym typeface="Helvetica Neue"/>
            </a:endParaRPr>
          </a:p>
          <a:p>
            <a:pPr indent="0" lvl="0" marL="0" rtl="0" algn="l">
              <a:lnSpc>
                <a:spcPct val="90000"/>
              </a:lnSpc>
              <a:spcBef>
                <a:spcPts val="1000"/>
              </a:spcBef>
              <a:spcAft>
                <a:spcPts val="0"/>
              </a:spcAft>
              <a:buNone/>
            </a:pPr>
            <a:r>
              <a:t/>
            </a:r>
            <a:endParaRPr sz="1800">
              <a:solidFill>
                <a:schemeClr val="dk1"/>
              </a:solidFill>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1100"/>
              <a:buFont typeface="Arial"/>
              <a:buNone/>
            </a:pPr>
            <a:r>
              <a:t/>
            </a:r>
            <a:endParaRPr sz="1800">
              <a:solidFill>
                <a:schemeClr val="dk1"/>
              </a:solidFill>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1100"/>
              <a:buFont typeface="Arial"/>
              <a:buNone/>
            </a:pPr>
            <a:r>
              <a:t/>
            </a:r>
            <a:endParaRPr sz="2800">
              <a:solidFill>
                <a:schemeClr val="dk1"/>
              </a:solidFill>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1100"/>
              <a:buFont typeface="Arial"/>
              <a:buNone/>
            </a:pPr>
            <a:r>
              <a:t/>
            </a:r>
            <a:endParaRPr sz="2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362" name="Google Shape;362;p41"/>
          <p:cNvPicPr preferRelativeResize="0"/>
          <p:nvPr/>
        </p:nvPicPr>
        <p:blipFill>
          <a:blip r:embed="rId5">
            <a:alphaModFix/>
          </a:blip>
          <a:stretch>
            <a:fillRect/>
          </a:stretch>
        </p:blipFill>
        <p:spPr>
          <a:xfrm>
            <a:off x="10014300" y="648450"/>
            <a:ext cx="2093750" cy="174229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7" name="Shape 367"/>
        <p:cNvGrpSpPr/>
        <p:nvPr/>
      </p:nvGrpSpPr>
      <p:grpSpPr>
        <a:xfrm>
          <a:off x="0" y="0"/>
          <a:ext cx="0" cy="0"/>
          <a:chOff x="0" y="0"/>
          <a:chExt cx="0" cy="0"/>
        </a:xfrm>
      </p:grpSpPr>
      <p:sp>
        <p:nvSpPr>
          <p:cNvPr id="368" name="Google Shape;368;p42"/>
          <p:cNvSpPr txBox="1"/>
          <p:nvPr>
            <p:ph type="title"/>
          </p:nvPr>
        </p:nvSpPr>
        <p:spPr>
          <a:xfrm>
            <a:off x="838200" y="365125"/>
            <a:ext cx="10515600" cy="10803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Bill of Materials</a:t>
            </a:r>
            <a:endParaRPr/>
          </a:p>
        </p:txBody>
      </p:sp>
      <p:sp>
        <p:nvSpPr>
          <p:cNvPr id="369" name="Google Shape;369;p42"/>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graphicFrame>
        <p:nvGraphicFramePr>
          <p:cNvPr id="370" name="Google Shape;370;p42"/>
          <p:cNvGraphicFramePr/>
          <p:nvPr/>
        </p:nvGraphicFramePr>
        <p:xfrm>
          <a:off x="838188" y="1445425"/>
          <a:ext cx="3000000" cy="3000000"/>
        </p:xfrm>
        <a:graphic>
          <a:graphicData uri="http://schemas.openxmlformats.org/drawingml/2006/table">
            <a:tbl>
              <a:tblPr>
                <a:noFill/>
                <a:tableStyleId>{BE4D100F-28F4-41FC-8D4F-35FF9C85F1A5}</a:tableStyleId>
              </a:tblPr>
              <a:tblGrid>
                <a:gridCol w="1000425"/>
                <a:gridCol w="1368300"/>
                <a:gridCol w="1377700"/>
                <a:gridCol w="972125"/>
                <a:gridCol w="632500"/>
                <a:gridCol w="1028700"/>
                <a:gridCol w="1028700"/>
                <a:gridCol w="1028700"/>
                <a:gridCol w="1028700"/>
                <a:gridCol w="1028700"/>
              </a:tblGrid>
              <a:tr h="515225">
                <a:tc>
                  <a:txBody>
                    <a:bodyPr/>
                    <a:lstStyle/>
                    <a:p>
                      <a:pPr indent="0" lvl="0" marL="0" rtl="0" algn="l">
                        <a:spcBef>
                          <a:spcPts val="0"/>
                        </a:spcBef>
                        <a:spcAft>
                          <a:spcPts val="0"/>
                        </a:spcAft>
                        <a:buNone/>
                      </a:pPr>
                      <a:r>
                        <a:rPr b="1" lang="en-US"/>
                        <a:t>Item Ref #</a:t>
                      </a:r>
                      <a:endParaRPr b="1"/>
                    </a:p>
                  </a:txBody>
                  <a:tcPr marT="91425" marB="91425" marR="91425" marL="91425"/>
                </a:tc>
                <a:tc>
                  <a:txBody>
                    <a:bodyPr/>
                    <a:lstStyle/>
                    <a:p>
                      <a:pPr indent="0" lvl="0" marL="0" rtl="0" algn="l">
                        <a:spcBef>
                          <a:spcPts val="0"/>
                        </a:spcBef>
                        <a:spcAft>
                          <a:spcPts val="0"/>
                        </a:spcAft>
                        <a:buNone/>
                      </a:pPr>
                      <a:r>
                        <a:rPr b="1" lang="en-US"/>
                        <a:t>Description</a:t>
                      </a:r>
                      <a:endParaRPr b="1"/>
                    </a:p>
                  </a:txBody>
                  <a:tcPr marT="91425" marB="91425" marR="91425" marL="91425"/>
                </a:tc>
                <a:tc>
                  <a:txBody>
                    <a:bodyPr/>
                    <a:lstStyle/>
                    <a:p>
                      <a:pPr indent="0" lvl="0" marL="0" rtl="0" algn="l">
                        <a:spcBef>
                          <a:spcPts val="0"/>
                        </a:spcBef>
                        <a:spcAft>
                          <a:spcPts val="0"/>
                        </a:spcAft>
                        <a:buNone/>
                      </a:pPr>
                      <a:r>
                        <a:rPr b="1" lang="en-US"/>
                        <a:t>Part Number</a:t>
                      </a:r>
                      <a:endParaRPr b="1"/>
                    </a:p>
                  </a:txBody>
                  <a:tcPr marT="91425" marB="91425" marR="91425" marL="91425"/>
                </a:tc>
                <a:tc>
                  <a:txBody>
                    <a:bodyPr/>
                    <a:lstStyle/>
                    <a:p>
                      <a:pPr indent="0" lvl="0" marL="0" rtl="0" algn="l">
                        <a:spcBef>
                          <a:spcPts val="0"/>
                        </a:spcBef>
                        <a:spcAft>
                          <a:spcPts val="0"/>
                        </a:spcAft>
                        <a:buNone/>
                      </a:pPr>
                      <a:r>
                        <a:rPr b="1" lang="en-US"/>
                        <a:t>Quantity </a:t>
                      </a:r>
                      <a:endParaRPr b="1"/>
                    </a:p>
                  </a:txBody>
                  <a:tcPr marT="91425" marB="91425" marR="91425" marL="91425"/>
                </a:tc>
                <a:tc>
                  <a:txBody>
                    <a:bodyPr/>
                    <a:lstStyle/>
                    <a:p>
                      <a:pPr indent="0" lvl="0" marL="0" rtl="0" algn="l">
                        <a:spcBef>
                          <a:spcPts val="0"/>
                        </a:spcBef>
                        <a:spcAft>
                          <a:spcPts val="0"/>
                        </a:spcAft>
                        <a:buNone/>
                      </a:pPr>
                      <a:r>
                        <a:rPr b="1" lang="en-US"/>
                        <a:t>Unit</a:t>
                      </a:r>
                      <a:endParaRPr b="1"/>
                    </a:p>
                  </a:txBody>
                  <a:tcPr marT="91425" marB="91425" marR="91425" marL="91425"/>
                </a:tc>
                <a:tc>
                  <a:txBody>
                    <a:bodyPr/>
                    <a:lstStyle/>
                    <a:p>
                      <a:pPr indent="0" lvl="0" marL="0" rtl="0" algn="l">
                        <a:spcBef>
                          <a:spcPts val="0"/>
                        </a:spcBef>
                        <a:spcAft>
                          <a:spcPts val="0"/>
                        </a:spcAft>
                        <a:buNone/>
                      </a:pPr>
                      <a:r>
                        <a:rPr b="1" lang="en-US"/>
                        <a:t>Unit Cost</a:t>
                      </a:r>
                      <a:endParaRPr b="1"/>
                    </a:p>
                  </a:txBody>
                  <a:tcPr marT="91425" marB="91425" marR="91425" marL="91425"/>
                </a:tc>
                <a:tc>
                  <a:txBody>
                    <a:bodyPr/>
                    <a:lstStyle/>
                    <a:p>
                      <a:pPr indent="0" lvl="0" marL="0" rtl="0" algn="l">
                        <a:spcBef>
                          <a:spcPts val="0"/>
                        </a:spcBef>
                        <a:spcAft>
                          <a:spcPts val="0"/>
                        </a:spcAft>
                        <a:buNone/>
                      </a:pPr>
                      <a:r>
                        <a:rPr b="1" lang="en-US"/>
                        <a:t>Cost</a:t>
                      </a:r>
                      <a:endParaRPr b="1"/>
                    </a:p>
                  </a:txBody>
                  <a:tcPr marT="91425" marB="91425" marR="91425" marL="91425"/>
                </a:tc>
                <a:tc>
                  <a:txBody>
                    <a:bodyPr/>
                    <a:lstStyle/>
                    <a:p>
                      <a:pPr indent="0" lvl="0" marL="0" rtl="0" algn="l">
                        <a:spcBef>
                          <a:spcPts val="0"/>
                        </a:spcBef>
                        <a:spcAft>
                          <a:spcPts val="0"/>
                        </a:spcAft>
                        <a:buNone/>
                      </a:pPr>
                      <a:r>
                        <a:rPr b="1" lang="en-US"/>
                        <a:t>Shipping</a:t>
                      </a:r>
                      <a:endParaRPr b="1"/>
                    </a:p>
                  </a:txBody>
                  <a:tcPr marT="91425" marB="91425" marR="91425" marL="91425"/>
                </a:tc>
                <a:tc>
                  <a:txBody>
                    <a:bodyPr/>
                    <a:lstStyle/>
                    <a:p>
                      <a:pPr indent="0" lvl="0" marL="0" rtl="0" algn="l">
                        <a:spcBef>
                          <a:spcPts val="0"/>
                        </a:spcBef>
                        <a:spcAft>
                          <a:spcPts val="0"/>
                        </a:spcAft>
                        <a:buNone/>
                      </a:pPr>
                      <a:r>
                        <a:rPr b="1" lang="en-US"/>
                        <a:t>Total Cost</a:t>
                      </a:r>
                      <a:endParaRPr b="1"/>
                    </a:p>
                  </a:txBody>
                  <a:tcPr marT="91425" marB="91425" marR="91425" marL="91425"/>
                </a:tc>
                <a:tc>
                  <a:txBody>
                    <a:bodyPr/>
                    <a:lstStyle/>
                    <a:p>
                      <a:pPr indent="0" lvl="0" marL="0" rtl="0" algn="l">
                        <a:spcBef>
                          <a:spcPts val="0"/>
                        </a:spcBef>
                        <a:spcAft>
                          <a:spcPts val="0"/>
                        </a:spcAft>
                        <a:buNone/>
                      </a:pPr>
                      <a:r>
                        <a:rPr b="1" lang="en-US"/>
                        <a:t>Vendor</a:t>
                      </a:r>
                      <a:endParaRPr b="1"/>
                    </a:p>
                  </a:txBody>
                  <a:tcPr marT="91425" marB="91425" marR="91425" marL="91425"/>
                </a:tc>
              </a:tr>
              <a:tr h="381000">
                <a:tc>
                  <a:txBody>
                    <a:bodyPr/>
                    <a:lstStyle/>
                    <a:p>
                      <a:pPr indent="0" lvl="0" marL="0" rtl="0" algn="l">
                        <a:spcBef>
                          <a:spcPts val="0"/>
                        </a:spcBef>
                        <a:spcAft>
                          <a:spcPts val="0"/>
                        </a:spcAft>
                        <a:buNone/>
                      </a:pPr>
                      <a:r>
                        <a:rPr lang="en-US"/>
                        <a:t>1</a:t>
                      </a:r>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SolarLand Solar Panel 90W 12V</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SLP090</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2</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$203.37</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$406.74</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$32.12</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$438.86</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SolarLand</a:t>
                      </a:r>
                      <a:endParaRPr>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US"/>
                        <a:t>2</a:t>
                      </a:r>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Battery</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rgbClr val="333333"/>
                          </a:solidFill>
                          <a:latin typeface="Calibri"/>
                          <a:ea typeface="Calibri"/>
                          <a:cs typeface="Calibri"/>
                          <a:sym typeface="Calibri"/>
                        </a:rPr>
                        <a:t>‎SMXE-2022101701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$289.99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$289.99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$0.00</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$289.99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Amazon</a:t>
                      </a:r>
                      <a:endParaRPr>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US"/>
                        <a:t>3</a:t>
                      </a:r>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WiFi Extender</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WL-WN583AX1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$39.99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$39.99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$0.00</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$39.99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Amazon</a:t>
                      </a:r>
                      <a:endParaRPr>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US"/>
                        <a:t>4</a:t>
                      </a:r>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Volt converter</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090600AFA</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$12.99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$12.99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$0.00</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$12.99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Amazon</a:t>
                      </a:r>
                      <a:endParaRPr>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US"/>
                        <a:t>5</a:t>
                      </a:r>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Wires</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rgbClr val="333333"/>
                          </a:solidFill>
                          <a:latin typeface="Calibri"/>
                          <a:ea typeface="Calibri"/>
                          <a:cs typeface="Calibri"/>
                          <a:sym typeface="Calibri"/>
                        </a:rPr>
                        <a:t>B073GQWKV4</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$ 27.95</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$ 27.95</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$0.00</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$ 27.95</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Amazon</a:t>
                      </a:r>
                      <a:endParaRPr>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US"/>
                        <a:t>6</a:t>
                      </a:r>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Solar charge controller</a:t>
                      </a:r>
                      <a:endParaRPr>
                        <a:solidFill>
                          <a:schemeClr val="dk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rgbClr val="333333"/>
                          </a:solidFill>
                          <a:latin typeface="Calibri"/>
                          <a:ea typeface="Calibri"/>
                          <a:cs typeface="Calibri"/>
                          <a:sym typeface="Calibri"/>
                        </a:rPr>
                        <a:t>B087BC9X4S</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$39.60</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$39.60</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$0.00</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$39.60</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Amazon</a:t>
                      </a:r>
                      <a:endParaRPr>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US"/>
                        <a:t>7</a:t>
                      </a:r>
                      <a:endParaRPr/>
                    </a:p>
                  </a:txBody>
                  <a:tcPr marT="91425" marB="91425" marR="91425" marL="91425"/>
                </a:tc>
                <a:tc>
                  <a:txBody>
                    <a:bodyPr/>
                    <a:lstStyle/>
                    <a:p>
                      <a:pPr indent="0" lvl="0" marL="0" rtl="0" algn="l">
                        <a:spcBef>
                          <a:spcPts val="0"/>
                        </a:spcBef>
                        <a:spcAft>
                          <a:spcPts val="0"/>
                        </a:spcAft>
                        <a:buNone/>
                      </a:pPr>
                      <a:r>
                        <a:rPr lang="en-US">
                          <a:solidFill>
                            <a:srgbClr val="333333"/>
                          </a:solidFill>
                          <a:latin typeface="Calibri"/>
                          <a:ea typeface="Calibri"/>
                          <a:cs typeface="Calibri"/>
                          <a:sym typeface="Calibri"/>
                        </a:rPr>
                        <a:t>Ports A&amp;C</a:t>
                      </a:r>
                      <a:endParaRPr>
                        <a:solidFill>
                          <a:schemeClr val="dk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‎YM1288</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$ 18.99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$ 18.99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$0.00</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$ 18.99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Amazon</a:t>
                      </a:r>
                      <a:endParaRPr>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US"/>
                        <a:t>8</a:t>
                      </a:r>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Ports A</a:t>
                      </a:r>
                      <a:endParaRPr>
                        <a:solidFill>
                          <a:srgbClr val="333333"/>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YM1236</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$ 11.99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$ 11.99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$0.00</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$ 11.99</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Amazon</a:t>
                      </a:r>
                      <a:endParaRPr>
                        <a:latin typeface="Calibri"/>
                        <a:ea typeface="Calibri"/>
                        <a:cs typeface="Calibri"/>
                        <a:sym typeface="Calibri"/>
                      </a:endParaRPr>
                    </a:p>
                  </a:txBody>
                  <a:tcPr marT="91425" marB="91425" marR="91425" marL="91425"/>
                </a:tc>
              </a:tr>
              <a:tr h="381000">
                <a:tc>
                  <a:txBody>
                    <a:bodyPr/>
                    <a:lstStyle/>
                    <a:p>
                      <a:pPr indent="0" lvl="0" marL="0" rtl="0" algn="l">
                        <a:spcBef>
                          <a:spcPts val="0"/>
                        </a:spcBef>
                        <a:spcAft>
                          <a:spcPts val="0"/>
                        </a:spcAft>
                        <a:buNone/>
                      </a:pPr>
                      <a:r>
                        <a:rPr lang="en-US"/>
                        <a:t>9</a:t>
                      </a:r>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Microcontroller</a:t>
                      </a:r>
                      <a:endParaRPr>
                        <a:solidFill>
                          <a:schemeClr val="dk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A000066</a:t>
                      </a:r>
                      <a:endParaRPr>
                        <a:solidFill>
                          <a:schemeClr val="dk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$27.60</a:t>
                      </a:r>
                      <a:endParaRPr>
                        <a:solidFill>
                          <a:schemeClr val="dk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$27.60</a:t>
                      </a:r>
                      <a:endParaRPr>
                        <a:solidFill>
                          <a:schemeClr val="dk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$0.00</a:t>
                      </a:r>
                      <a:endParaRPr>
                        <a:solidFill>
                          <a:schemeClr val="dk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$27.60</a:t>
                      </a:r>
                      <a:endParaRPr>
                        <a:solidFill>
                          <a:schemeClr val="dk1"/>
                        </a:solidFill>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n-US">
                          <a:solidFill>
                            <a:schemeClr val="dk1"/>
                          </a:solidFill>
                          <a:latin typeface="Calibri"/>
                          <a:ea typeface="Calibri"/>
                          <a:cs typeface="Calibri"/>
                          <a:sym typeface="Calibri"/>
                        </a:rPr>
                        <a:t>Arduino</a:t>
                      </a:r>
                      <a:endParaRPr>
                        <a:solidFill>
                          <a:schemeClr val="dk1"/>
                        </a:solidFill>
                        <a:latin typeface="Calibri"/>
                        <a:ea typeface="Calibri"/>
                        <a:cs typeface="Calibri"/>
                        <a:sym typeface="Calibri"/>
                      </a:endParaRPr>
                    </a:p>
                  </a:txBody>
                  <a:tcPr marT="91425" marB="91425" marR="91425" marL="91425"/>
                </a:tc>
              </a:tr>
            </a:tbl>
          </a:graphicData>
        </a:graphic>
      </p:graphicFrame>
      <p:pic>
        <p:nvPicPr>
          <p:cNvPr id="371" name="Google Shape;371;p42"/>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372" name="Google Shape;372;p42"/>
          <p:cNvSpPr txBox="1"/>
          <p:nvPr>
            <p:ph idx="2" type="body"/>
          </p:nvPr>
        </p:nvSpPr>
        <p:spPr>
          <a:xfrm>
            <a:off x="8991600" y="1736"/>
            <a:ext cx="3200400" cy="2286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rPr lang="en-US"/>
              <a:t>Presenter: Alana Brandt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4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Bill of Materials</a:t>
            </a:r>
            <a:endParaRPr/>
          </a:p>
        </p:txBody>
      </p:sp>
      <p:sp>
        <p:nvSpPr>
          <p:cNvPr id="379" name="Google Shape;379;p43"/>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400">
                <a:latin typeface="Arial"/>
                <a:ea typeface="Arial"/>
                <a:cs typeface="Arial"/>
                <a:sym typeface="Arial"/>
              </a:rPr>
              <a:t>Type: </a:t>
            </a:r>
            <a:r>
              <a:rPr lang="en-US" sz="2400">
                <a:highlight>
                  <a:srgbClr val="FFFFFF"/>
                </a:highlight>
                <a:latin typeface="Arial"/>
                <a:ea typeface="Arial"/>
                <a:cs typeface="Arial"/>
                <a:sym typeface="Arial"/>
              </a:rPr>
              <a:t>Polycrystalline Solar Panel</a:t>
            </a:r>
            <a:endParaRPr sz="2400">
              <a:highlight>
                <a:srgbClr val="FFFFFF"/>
              </a:highlight>
              <a:latin typeface="Arial"/>
              <a:ea typeface="Arial"/>
              <a:cs typeface="Arial"/>
              <a:sym typeface="Arial"/>
            </a:endParaRPr>
          </a:p>
          <a:p>
            <a:pPr indent="0" lvl="0" marL="0" rtl="0" algn="l">
              <a:spcBef>
                <a:spcPts val="1000"/>
              </a:spcBef>
              <a:spcAft>
                <a:spcPts val="0"/>
              </a:spcAft>
              <a:buNone/>
            </a:pPr>
            <a:r>
              <a:rPr lang="en-US" sz="2400">
                <a:highlight>
                  <a:srgbClr val="FFFFFF"/>
                </a:highlight>
                <a:latin typeface="Arial"/>
                <a:ea typeface="Arial"/>
                <a:cs typeface="Arial"/>
                <a:sym typeface="Arial"/>
              </a:rPr>
              <a:t>Length: 37.01 in.</a:t>
            </a:r>
            <a:endParaRPr sz="2400">
              <a:highlight>
                <a:srgbClr val="FFFFFF"/>
              </a:highlight>
              <a:latin typeface="Arial"/>
              <a:ea typeface="Arial"/>
              <a:cs typeface="Arial"/>
              <a:sym typeface="Arial"/>
            </a:endParaRPr>
          </a:p>
          <a:p>
            <a:pPr indent="0" lvl="0" marL="0" rtl="0" algn="l">
              <a:spcBef>
                <a:spcPts val="1000"/>
              </a:spcBef>
              <a:spcAft>
                <a:spcPts val="0"/>
              </a:spcAft>
              <a:buNone/>
            </a:pPr>
            <a:r>
              <a:rPr lang="en-US" sz="2400">
                <a:highlight>
                  <a:srgbClr val="FFFFFF"/>
                </a:highlight>
                <a:latin typeface="Arial"/>
                <a:ea typeface="Arial"/>
                <a:cs typeface="Arial"/>
                <a:sym typeface="Arial"/>
              </a:rPr>
              <a:t>Width: 26.57 in.</a:t>
            </a:r>
            <a:endParaRPr sz="2400">
              <a:highlight>
                <a:srgbClr val="FFFFFF"/>
              </a:highlight>
              <a:latin typeface="Arial"/>
              <a:ea typeface="Arial"/>
              <a:cs typeface="Arial"/>
              <a:sym typeface="Arial"/>
            </a:endParaRPr>
          </a:p>
          <a:p>
            <a:pPr indent="0" lvl="0" marL="0" rtl="0" algn="l">
              <a:spcBef>
                <a:spcPts val="1000"/>
              </a:spcBef>
              <a:spcAft>
                <a:spcPts val="0"/>
              </a:spcAft>
              <a:buNone/>
            </a:pPr>
            <a:r>
              <a:rPr lang="en-US" sz="2400">
                <a:highlight>
                  <a:srgbClr val="FFFFFF"/>
                </a:highlight>
                <a:latin typeface="Arial"/>
                <a:ea typeface="Arial"/>
                <a:cs typeface="Arial"/>
                <a:sym typeface="Arial"/>
              </a:rPr>
              <a:t>Nominal Voltage: 12V</a:t>
            </a:r>
            <a:endParaRPr sz="2400">
              <a:highlight>
                <a:srgbClr val="FFFFFF"/>
              </a:highlight>
              <a:latin typeface="Arial"/>
              <a:ea typeface="Arial"/>
              <a:cs typeface="Arial"/>
              <a:sym typeface="Arial"/>
            </a:endParaRPr>
          </a:p>
          <a:p>
            <a:pPr indent="0" lvl="0" marL="0" rtl="0" algn="l">
              <a:spcBef>
                <a:spcPts val="1000"/>
              </a:spcBef>
              <a:spcAft>
                <a:spcPts val="0"/>
              </a:spcAft>
              <a:buNone/>
            </a:pPr>
            <a:r>
              <a:rPr lang="en-US" sz="2400">
                <a:highlight>
                  <a:srgbClr val="FFFFFF"/>
                </a:highlight>
                <a:latin typeface="Arial"/>
                <a:ea typeface="Arial"/>
                <a:cs typeface="Arial"/>
                <a:sym typeface="Arial"/>
              </a:rPr>
              <a:t>Current: 7.5A</a:t>
            </a:r>
            <a:endParaRPr sz="2400">
              <a:highlight>
                <a:srgbClr val="FFFFFF"/>
              </a:highlight>
              <a:latin typeface="Arial"/>
              <a:ea typeface="Arial"/>
              <a:cs typeface="Arial"/>
              <a:sym typeface="Arial"/>
            </a:endParaRPr>
          </a:p>
          <a:p>
            <a:pPr indent="0" lvl="0" marL="0" rtl="0" algn="l">
              <a:spcBef>
                <a:spcPts val="1000"/>
              </a:spcBef>
              <a:spcAft>
                <a:spcPts val="0"/>
              </a:spcAft>
              <a:buNone/>
            </a:pPr>
            <a:r>
              <a:rPr lang="en-US" sz="2400">
                <a:highlight>
                  <a:srgbClr val="FFFFFF"/>
                </a:highlight>
                <a:latin typeface="Arial"/>
                <a:ea typeface="Arial"/>
                <a:cs typeface="Arial"/>
                <a:sym typeface="Arial"/>
              </a:rPr>
              <a:t>Power: 90W</a:t>
            </a:r>
            <a:endParaRPr sz="2400">
              <a:highlight>
                <a:srgbClr val="FFFFFF"/>
              </a:highlight>
              <a:latin typeface="Arial"/>
              <a:ea typeface="Arial"/>
              <a:cs typeface="Arial"/>
              <a:sym typeface="Arial"/>
            </a:endParaRPr>
          </a:p>
        </p:txBody>
      </p:sp>
      <p:sp>
        <p:nvSpPr>
          <p:cNvPr id="380" name="Google Shape;380;p43"/>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81" name="Google Shape;381;p43"/>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382" name="Google Shape;382;p43"/>
          <p:cNvPicPr preferRelativeResize="0"/>
          <p:nvPr/>
        </p:nvPicPr>
        <p:blipFill>
          <a:blip r:embed="rId4">
            <a:alphaModFix/>
          </a:blip>
          <a:stretch>
            <a:fillRect/>
          </a:stretch>
        </p:blipFill>
        <p:spPr>
          <a:xfrm>
            <a:off x="7961700" y="1825628"/>
            <a:ext cx="2569975" cy="3831375"/>
          </a:xfrm>
          <a:prstGeom prst="rect">
            <a:avLst/>
          </a:prstGeom>
          <a:noFill/>
          <a:ln>
            <a:noFill/>
          </a:ln>
        </p:spPr>
      </p:pic>
      <p:sp>
        <p:nvSpPr>
          <p:cNvPr id="383" name="Google Shape;383;p43"/>
          <p:cNvSpPr txBox="1"/>
          <p:nvPr>
            <p:ph idx="2" type="body"/>
          </p:nvPr>
        </p:nvSpPr>
        <p:spPr>
          <a:xfrm>
            <a:off x="8991600" y="1736"/>
            <a:ext cx="3200400" cy="2286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rPr lang="en-US"/>
              <a:t>Presenter: Alana Brandt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838200" y="3586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Team </a:t>
            </a:r>
            <a:endParaRPr/>
          </a:p>
        </p:txBody>
      </p:sp>
      <p:sp>
        <p:nvSpPr>
          <p:cNvPr id="171" name="Google Shape;171;p26"/>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172" name="Google Shape;172;p26"/>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173" name="Google Shape;173;p26"/>
          <p:cNvPicPr preferRelativeResize="0"/>
          <p:nvPr/>
        </p:nvPicPr>
        <p:blipFill rotWithShape="1">
          <a:blip r:embed="rId4">
            <a:alphaModFix/>
          </a:blip>
          <a:srcRect b="31057" l="12495" r="0" t="26950"/>
          <a:stretch/>
        </p:blipFill>
        <p:spPr>
          <a:xfrm>
            <a:off x="3482825" y="1827800"/>
            <a:ext cx="1982674" cy="1877225"/>
          </a:xfrm>
          <a:prstGeom prst="rect">
            <a:avLst/>
          </a:prstGeom>
          <a:noFill/>
          <a:ln>
            <a:noFill/>
          </a:ln>
        </p:spPr>
      </p:pic>
      <p:sp>
        <p:nvSpPr>
          <p:cNvPr id="174" name="Google Shape;174;p26"/>
          <p:cNvSpPr txBox="1"/>
          <p:nvPr/>
        </p:nvSpPr>
        <p:spPr>
          <a:xfrm>
            <a:off x="3511913" y="3921975"/>
            <a:ext cx="1924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latin typeface="Helvetica Neue"/>
                <a:ea typeface="Helvetica Neue"/>
                <a:cs typeface="Helvetica Neue"/>
                <a:sym typeface="Helvetica Neue"/>
              </a:rPr>
              <a:t>Alana Brandt</a:t>
            </a:r>
            <a:endParaRPr sz="1800">
              <a:latin typeface="Helvetica Neue"/>
              <a:ea typeface="Helvetica Neue"/>
              <a:cs typeface="Helvetica Neue"/>
              <a:sym typeface="Helvetica Neue"/>
            </a:endParaRPr>
          </a:p>
          <a:p>
            <a:pPr indent="0" lvl="0" marL="0" rtl="0" algn="ctr">
              <a:spcBef>
                <a:spcPts val="0"/>
              </a:spcBef>
              <a:spcAft>
                <a:spcPts val="0"/>
              </a:spcAft>
              <a:buNone/>
            </a:pPr>
            <a:r>
              <a:rPr lang="en-US">
                <a:latin typeface="Helvetica Neue"/>
                <a:ea typeface="Helvetica Neue"/>
                <a:cs typeface="Helvetica Neue"/>
                <a:sym typeface="Helvetica Neue"/>
              </a:rPr>
              <a:t>Lead Electrical Engineer</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75" name="Google Shape;175;p26"/>
          <p:cNvPicPr preferRelativeResize="0"/>
          <p:nvPr/>
        </p:nvPicPr>
        <p:blipFill rotWithShape="1">
          <a:blip r:embed="rId5">
            <a:alphaModFix/>
          </a:blip>
          <a:srcRect b="7263" l="0" r="0" t="11217"/>
          <a:stretch/>
        </p:blipFill>
        <p:spPr>
          <a:xfrm>
            <a:off x="417275" y="1811688"/>
            <a:ext cx="1723101" cy="2107824"/>
          </a:xfrm>
          <a:prstGeom prst="rect">
            <a:avLst/>
          </a:prstGeom>
          <a:noFill/>
          <a:ln>
            <a:noFill/>
          </a:ln>
        </p:spPr>
      </p:pic>
      <p:sp>
        <p:nvSpPr>
          <p:cNvPr id="176" name="Google Shape;176;p26"/>
          <p:cNvSpPr txBox="1"/>
          <p:nvPr/>
        </p:nvSpPr>
        <p:spPr>
          <a:xfrm>
            <a:off x="316563" y="4046875"/>
            <a:ext cx="19245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latin typeface="Helvetica Neue"/>
                <a:ea typeface="Helvetica Neue"/>
                <a:cs typeface="Helvetica Neue"/>
                <a:sym typeface="Helvetica Neue"/>
              </a:rPr>
              <a:t>Angel Salges</a:t>
            </a:r>
            <a:endParaRPr sz="1800">
              <a:latin typeface="Helvetica Neue"/>
              <a:ea typeface="Helvetica Neue"/>
              <a:cs typeface="Helvetica Neue"/>
              <a:sym typeface="Helvetica Neue"/>
            </a:endParaRPr>
          </a:p>
          <a:p>
            <a:pPr indent="0" lvl="0" marL="0" rtl="0" algn="ctr">
              <a:spcBef>
                <a:spcPts val="0"/>
              </a:spcBef>
              <a:spcAft>
                <a:spcPts val="0"/>
              </a:spcAft>
              <a:buNone/>
            </a:pPr>
            <a:r>
              <a:rPr lang="en-US">
                <a:latin typeface="Helvetica Neue"/>
                <a:ea typeface="Helvetica Neue"/>
                <a:cs typeface="Helvetica Neue"/>
                <a:sym typeface="Helvetica Neue"/>
              </a:rPr>
              <a:t>Team Leader</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77" name="Google Shape;177;p26"/>
          <p:cNvPicPr preferRelativeResize="0"/>
          <p:nvPr/>
        </p:nvPicPr>
        <p:blipFill rotWithShape="1">
          <a:blip r:embed="rId6">
            <a:alphaModFix/>
          </a:blip>
          <a:srcRect b="0" l="13020" r="16823" t="0"/>
          <a:stretch/>
        </p:blipFill>
        <p:spPr>
          <a:xfrm>
            <a:off x="8856225" y="1770476"/>
            <a:ext cx="1723100" cy="1991861"/>
          </a:xfrm>
          <a:prstGeom prst="rect">
            <a:avLst/>
          </a:prstGeom>
          <a:noFill/>
          <a:ln>
            <a:noFill/>
          </a:ln>
        </p:spPr>
      </p:pic>
      <p:sp>
        <p:nvSpPr>
          <p:cNvPr id="178" name="Google Shape;178;p26"/>
          <p:cNvSpPr txBox="1"/>
          <p:nvPr/>
        </p:nvSpPr>
        <p:spPr>
          <a:xfrm>
            <a:off x="8217775" y="4029675"/>
            <a:ext cx="3000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Helvetica Neue"/>
                <a:ea typeface="Helvetica Neue"/>
                <a:cs typeface="Helvetica Neue"/>
                <a:sym typeface="Helvetica Neue"/>
              </a:rPr>
              <a:t>Victor Perry</a:t>
            </a:r>
            <a:endParaRPr sz="1800">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rPr lang="en-US">
                <a:solidFill>
                  <a:schemeClr val="dk1"/>
                </a:solidFill>
                <a:latin typeface="Helvetica Neue"/>
                <a:ea typeface="Helvetica Neue"/>
                <a:cs typeface="Helvetica Neue"/>
                <a:sym typeface="Helvetica Neue"/>
              </a:rPr>
              <a:t>Test &amp; Development</a:t>
            </a:r>
            <a:endParaRPr>
              <a:solidFill>
                <a:schemeClr val="dk1"/>
              </a:solidFill>
              <a:latin typeface="Helvetica Neue"/>
              <a:ea typeface="Helvetica Neue"/>
              <a:cs typeface="Helvetica Neue"/>
              <a:sym typeface="Helvetica Neue"/>
            </a:endParaRPr>
          </a:p>
          <a:p>
            <a:pPr indent="0" lvl="0" marL="0" rtl="0" algn="ctr">
              <a:spcBef>
                <a:spcPts val="0"/>
              </a:spcBef>
              <a:spcAft>
                <a:spcPts val="0"/>
              </a:spcAft>
              <a:buNone/>
            </a:pPr>
            <a:r>
              <a:rPr lang="en-US">
                <a:solidFill>
                  <a:schemeClr val="dk1"/>
                </a:solidFill>
                <a:latin typeface="Helvetica Neue"/>
                <a:ea typeface="Helvetica Neue"/>
                <a:cs typeface="Helvetica Neue"/>
                <a:sym typeface="Helvetica Neue"/>
              </a:rPr>
              <a:t>Engineer</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p:txBody>
      </p:sp>
      <p:pic>
        <p:nvPicPr>
          <p:cNvPr id="179" name="Google Shape;179;p26"/>
          <p:cNvPicPr preferRelativeResize="0"/>
          <p:nvPr/>
        </p:nvPicPr>
        <p:blipFill>
          <a:blip r:embed="rId7">
            <a:alphaModFix/>
          </a:blip>
          <a:stretch>
            <a:fillRect/>
          </a:stretch>
        </p:blipFill>
        <p:spPr>
          <a:xfrm>
            <a:off x="6369800" y="1770488"/>
            <a:ext cx="1582121" cy="1991850"/>
          </a:xfrm>
          <a:prstGeom prst="rect">
            <a:avLst/>
          </a:prstGeom>
          <a:noFill/>
          <a:ln>
            <a:noFill/>
          </a:ln>
        </p:spPr>
      </p:pic>
      <p:sp>
        <p:nvSpPr>
          <p:cNvPr id="180" name="Google Shape;180;p26"/>
          <p:cNvSpPr txBox="1"/>
          <p:nvPr/>
        </p:nvSpPr>
        <p:spPr>
          <a:xfrm>
            <a:off x="6209850" y="4046875"/>
            <a:ext cx="17799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latin typeface="Helvetica Neue"/>
                <a:ea typeface="Helvetica Neue"/>
                <a:cs typeface="Helvetica Neue"/>
                <a:sym typeface="Helvetica Neue"/>
              </a:rPr>
              <a:t>Hetanshu Patel</a:t>
            </a:r>
            <a:endParaRPr sz="1800">
              <a:latin typeface="Helvetica Neue"/>
              <a:ea typeface="Helvetica Neue"/>
              <a:cs typeface="Helvetica Neue"/>
              <a:sym typeface="Helvetica Neue"/>
            </a:endParaRPr>
          </a:p>
          <a:p>
            <a:pPr indent="0" lvl="0" marL="0" rtl="0" algn="ctr">
              <a:spcBef>
                <a:spcPts val="0"/>
              </a:spcBef>
              <a:spcAft>
                <a:spcPts val="0"/>
              </a:spcAft>
              <a:buNone/>
            </a:pPr>
            <a:r>
              <a:rPr lang="en-US">
                <a:latin typeface="Helvetica Neue"/>
                <a:ea typeface="Helvetica Neue"/>
                <a:cs typeface="Helvetica Neue"/>
                <a:sym typeface="Helvetica Neue"/>
              </a:rPr>
              <a:t>Software &amp; Hardware Integration</a:t>
            </a:r>
            <a:endParaRPr>
              <a:latin typeface="Helvetica Neue"/>
              <a:ea typeface="Helvetica Neue"/>
              <a:cs typeface="Helvetica Neue"/>
              <a:sym typeface="Helvetica Neu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Bill of Materials</a:t>
            </a:r>
            <a:endParaRPr/>
          </a:p>
        </p:txBody>
      </p:sp>
      <p:sp>
        <p:nvSpPr>
          <p:cNvPr id="390" name="Google Shape;390;p44"/>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Type: L</a:t>
            </a:r>
            <a:r>
              <a:rPr lang="en-US"/>
              <a:t>ithium Iron Phosphate </a:t>
            </a:r>
            <a:r>
              <a:rPr lang="en-US"/>
              <a:t>Battery</a:t>
            </a:r>
            <a:endParaRPr/>
          </a:p>
          <a:p>
            <a:pPr indent="0" lvl="0" marL="0" rtl="0" algn="l">
              <a:spcBef>
                <a:spcPts val="1000"/>
              </a:spcBef>
              <a:spcAft>
                <a:spcPts val="0"/>
              </a:spcAft>
              <a:buNone/>
            </a:pPr>
            <a:r>
              <a:rPr lang="en-US"/>
              <a:t>Voltage: 12V</a:t>
            </a:r>
            <a:endParaRPr/>
          </a:p>
          <a:p>
            <a:pPr indent="0" lvl="0" marL="0" rtl="0" algn="l">
              <a:spcBef>
                <a:spcPts val="1000"/>
              </a:spcBef>
              <a:spcAft>
                <a:spcPts val="0"/>
              </a:spcAft>
              <a:buNone/>
            </a:pPr>
            <a:r>
              <a:rPr lang="en-US"/>
              <a:t>Current: 100Ah</a:t>
            </a:r>
            <a:endParaRPr/>
          </a:p>
          <a:p>
            <a:pPr indent="0" lvl="0" marL="0" rtl="0" algn="l">
              <a:spcBef>
                <a:spcPts val="1000"/>
              </a:spcBef>
              <a:spcAft>
                <a:spcPts val="0"/>
              </a:spcAft>
              <a:buNone/>
            </a:pPr>
            <a:r>
              <a:rPr lang="en-US"/>
              <a:t>Power: 1200Wh</a:t>
            </a:r>
            <a:endParaRPr/>
          </a:p>
        </p:txBody>
      </p:sp>
      <p:sp>
        <p:nvSpPr>
          <p:cNvPr id="391" name="Google Shape;391;p44"/>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392" name="Google Shape;392;p44"/>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393" name="Google Shape;393;p44"/>
          <p:cNvPicPr preferRelativeResize="0"/>
          <p:nvPr/>
        </p:nvPicPr>
        <p:blipFill>
          <a:blip r:embed="rId4">
            <a:alphaModFix/>
          </a:blip>
          <a:stretch>
            <a:fillRect/>
          </a:stretch>
        </p:blipFill>
        <p:spPr>
          <a:xfrm>
            <a:off x="7178525" y="1998125"/>
            <a:ext cx="4334801" cy="3925499"/>
          </a:xfrm>
          <a:prstGeom prst="rect">
            <a:avLst/>
          </a:prstGeom>
          <a:noFill/>
          <a:ln>
            <a:noFill/>
          </a:ln>
        </p:spPr>
      </p:pic>
      <p:sp>
        <p:nvSpPr>
          <p:cNvPr id="394" name="Google Shape;394;p44"/>
          <p:cNvSpPr txBox="1"/>
          <p:nvPr>
            <p:ph idx="2" type="body"/>
          </p:nvPr>
        </p:nvSpPr>
        <p:spPr>
          <a:xfrm>
            <a:off x="8991600" y="1736"/>
            <a:ext cx="3200400" cy="2286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rPr lang="en-US"/>
              <a:t>Presenter: Alana Brandt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4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Bill of Materials</a:t>
            </a:r>
            <a:endParaRPr/>
          </a:p>
        </p:txBody>
      </p:sp>
      <p:sp>
        <p:nvSpPr>
          <p:cNvPr id="401" name="Google Shape;401;p45"/>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Type: Solar Charge Converter</a:t>
            </a:r>
            <a:endParaRPr/>
          </a:p>
          <a:p>
            <a:pPr indent="0" lvl="0" marL="0" rtl="0" algn="l">
              <a:spcBef>
                <a:spcPts val="1000"/>
              </a:spcBef>
              <a:spcAft>
                <a:spcPts val="0"/>
              </a:spcAft>
              <a:buNone/>
            </a:pPr>
            <a:r>
              <a:rPr lang="en-US"/>
              <a:t>Voltage: 12V</a:t>
            </a:r>
            <a:endParaRPr/>
          </a:p>
          <a:p>
            <a:pPr indent="0" lvl="0" marL="0" rtl="0" algn="l">
              <a:spcBef>
                <a:spcPts val="1000"/>
              </a:spcBef>
              <a:spcAft>
                <a:spcPts val="0"/>
              </a:spcAft>
              <a:buNone/>
            </a:pPr>
            <a:r>
              <a:rPr lang="en-US"/>
              <a:t>Current Max : 30A </a:t>
            </a:r>
            <a:endParaRPr/>
          </a:p>
          <a:p>
            <a:pPr indent="0" lvl="0" marL="0" rtl="0" algn="l">
              <a:spcBef>
                <a:spcPts val="1000"/>
              </a:spcBef>
              <a:spcAft>
                <a:spcPts val="0"/>
              </a:spcAft>
              <a:buClr>
                <a:schemeClr val="dk1"/>
              </a:buClr>
              <a:buSzPts val="1100"/>
              <a:buFont typeface="Arial"/>
              <a:buNone/>
            </a:pPr>
            <a:r>
              <a:rPr lang="en-US"/>
              <a:t>Power Output: 15W</a:t>
            </a:r>
            <a:endParaRPr/>
          </a:p>
        </p:txBody>
      </p:sp>
      <p:sp>
        <p:nvSpPr>
          <p:cNvPr id="402" name="Google Shape;402;p45"/>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03" name="Google Shape;403;p45"/>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404" name="Google Shape;404;p45"/>
          <p:cNvPicPr preferRelativeResize="0"/>
          <p:nvPr/>
        </p:nvPicPr>
        <p:blipFill>
          <a:blip r:embed="rId4">
            <a:alphaModFix/>
          </a:blip>
          <a:stretch>
            <a:fillRect/>
          </a:stretch>
        </p:blipFill>
        <p:spPr>
          <a:xfrm>
            <a:off x="6733275" y="1825623"/>
            <a:ext cx="4620526" cy="2428350"/>
          </a:xfrm>
          <a:prstGeom prst="rect">
            <a:avLst/>
          </a:prstGeom>
          <a:noFill/>
          <a:ln>
            <a:noFill/>
          </a:ln>
        </p:spPr>
      </p:pic>
      <p:sp>
        <p:nvSpPr>
          <p:cNvPr id="405" name="Google Shape;405;p45"/>
          <p:cNvSpPr txBox="1"/>
          <p:nvPr>
            <p:ph idx="2" type="body"/>
          </p:nvPr>
        </p:nvSpPr>
        <p:spPr>
          <a:xfrm>
            <a:off x="8991600" y="1736"/>
            <a:ext cx="3200400" cy="2286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rPr lang="en-US"/>
              <a:t>Presenter: Alana Brandt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Bill of Materials</a:t>
            </a:r>
            <a:endParaRPr/>
          </a:p>
        </p:txBody>
      </p:sp>
      <p:sp>
        <p:nvSpPr>
          <p:cNvPr id="412" name="Google Shape;412;p46"/>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Type: Wifi Extender</a:t>
            </a:r>
            <a:endParaRPr/>
          </a:p>
          <a:p>
            <a:pPr indent="0" lvl="0" marL="0" rtl="0" algn="l">
              <a:spcBef>
                <a:spcPts val="1000"/>
              </a:spcBef>
              <a:spcAft>
                <a:spcPts val="0"/>
              </a:spcAft>
              <a:buClr>
                <a:schemeClr val="dk1"/>
              </a:buClr>
              <a:buSzPts val="1100"/>
              <a:buFont typeface="Arial"/>
              <a:buNone/>
            </a:pPr>
            <a:r>
              <a:rPr lang="en-US"/>
              <a:t>Voltage: 5V</a:t>
            </a:r>
            <a:endParaRPr/>
          </a:p>
          <a:p>
            <a:pPr indent="0" lvl="0" marL="0" rtl="0" algn="l">
              <a:spcBef>
                <a:spcPts val="1000"/>
              </a:spcBef>
              <a:spcAft>
                <a:spcPts val="0"/>
              </a:spcAft>
              <a:buClr>
                <a:schemeClr val="dk1"/>
              </a:buClr>
              <a:buSzPts val="1100"/>
              <a:buFont typeface="Arial"/>
              <a:buNone/>
            </a:pPr>
            <a:r>
              <a:rPr lang="en-US"/>
              <a:t>Current: 2.5A</a:t>
            </a:r>
            <a:endParaRPr/>
          </a:p>
          <a:p>
            <a:pPr indent="0" lvl="0" marL="0" rtl="0" algn="l">
              <a:spcBef>
                <a:spcPts val="1000"/>
              </a:spcBef>
              <a:spcAft>
                <a:spcPts val="0"/>
              </a:spcAft>
              <a:buNone/>
            </a:pPr>
            <a:r>
              <a:rPr lang="en-US"/>
              <a:t>Power: 12.5W</a:t>
            </a:r>
            <a:endParaRPr/>
          </a:p>
          <a:p>
            <a:pPr indent="0" lvl="0" marL="0" rtl="0" algn="l">
              <a:lnSpc>
                <a:spcPct val="115000"/>
              </a:lnSpc>
              <a:spcBef>
                <a:spcPts val="0"/>
              </a:spcBef>
              <a:spcAft>
                <a:spcPts val="0"/>
              </a:spcAft>
              <a:buNone/>
            </a:pPr>
            <a:r>
              <a:rPr lang="en-US">
                <a:solidFill>
                  <a:srgbClr val="0F1111"/>
                </a:solidFill>
                <a:highlight>
                  <a:srgbClr val="FFFFFF"/>
                </a:highlight>
              </a:rPr>
              <a:t>Data Transfer Rate: 1200 Mbps</a:t>
            </a:r>
            <a:endParaRPr>
              <a:solidFill>
                <a:srgbClr val="0F1111"/>
              </a:solidFill>
              <a:highlight>
                <a:srgbClr val="FFFFFF"/>
              </a:highlight>
            </a:endParaRPr>
          </a:p>
          <a:p>
            <a:pPr indent="0" lvl="0" marL="0" rtl="0" algn="l">
              <a:spcBef>
                <a:spcPts val="1000"/>
              </a:spcBef>
              <a:spcAft>
                <a:spcPts val="0"/>
              </a:spcAft>
              <a:buClr>
                <a:schemeClr val="dk1"/>
              </a:buClr>
              <a:buSzPts val="1100"/>
              <a:buFont typeface="Arial"/>
              <a:buNone/>
            </a:pPr>
            <a:r>
              <a:t/>
            </a:r>
            <a:endParaRPr/>
          </a:p>
        </p:txBody>
      </p:sp>
      <p:sp>
        <p:nvSpPr>
          <p:cNvPr id="413" name="Google Shape;413;p46"/>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14" name="Google Shape;414;p46"/>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415" name="Google Shape;415;p46"/>
          <p:cNvPicPr preferRelativeResize="0"/>
          <p:nvPr/>
        </p:nvPicPr>
        <p:blipFill>
          <a:blip r:embed="rId4">
            <a:alphaModFix/>
          </a:blip>
          <a:stretch>
            <a:fillRect/>
          </a:stretch>
        </p:blipFill>
        <p:spPr>
          <a:xfrm>
            <a:off x="8333850" y="1825625"/>
            <a:ext cx="3019956" cy="4270501"/>
          </a:xfrm>
          <a:prstGeom prst="rect">
            <a:avLst/>
          </a:prstGeom>
          <a:noFill/>
          <a:ln>
            <a:noFill/>
          </a:ln>
        </p:spPr>
      </p:pic>
      <p:sp>
        <p:nvSpPr>
          <p:cNvPr id="416" name="Google Shape;416;p46"/>
          <p:cNvSpPr txBox="1"/>
          <p:nvPr>
            <p:ph idx="2" type="body"/>
          </p:nvPr>
        </p:nvSpPr>
        <p:spPr>
          <a:xfrm>
            <a:off x="8991600" y="1736"/>
            <a:ext cx="3200400" cy="2286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rPr lang="en-US"/>
              <a:t>Presenter: Alana Brandt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Bill of Materials</a:t>
            </a:r>
            <a:endParaRPr/>
          </a:p>
        </p:txBody>
      </p:sp>
      <p:sp>
        <p:nvSpPr>
          <p:cNvPr id="423" name="Google Shape;423;p47"/>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lang="en-US"/>
              <a:t>Type: Volt Converter</a:t>
            </a:r>
            <a:endParaRPr/>
          </a:p>
          <a:p>
            <a:pPr indent="0" lvl="0" marL="0" rtl="0" algn="l">
              <a:spcBef>
                <a:spcPts val="1000"/>
              </a:spcBef>
              <a:spcAft>
                <a:spcPts val="0"/>
              </a:spcAft>
              <a:buClr>
                <a:schemeClr val="dk1"/>
              </a:buClr>
              <a:buSzPts val="1100"/>
              <a:buFont typeface="Arial"/>
              <a:buNone/>
            </a:pPr>
            <a:r>
              <a:rPr lang="en-US"/>
              <a:t>Input Voltage: 12V</a:t>
            </a:r>
            <a:endParaRPr/>
          </a:p>
          <a:p>
            <a:pPr indent="0" lvl="0" marL="0" rtl="0" algn="l">
              <a:spcBef>
                <a:spcPts val="1000"/>
              </a:spcBef>
              <a:spcAft>
                <a:spcPts val="0"/>
              </a:spcAft>
              <a:buNone/>
            </a:pPr>
            <a:r>
              <a:rPr lang="en-US"/>
              <a:t>Output Voltage: 5V</a:t>
            </a:r>
            <a:endParaRPr/>
          </a:p>
          <a:p>
            <a:pPr indent="0" lvl="0" marL="0" rtl="0" algn="l">
              <a:spcBef>
                <a:spcPts val="1000"/>
              </a:spcBef>
              <a:spcAft>
                <a:spcPts val="0"/>
              </a:spcAft>
              <a:buNone/>
            </a:pPr>
            <a:r>
              <a:rPr lang="en-US"/>
              <a:t>Current Output: 3A</a:t>
            </a:r>
            <a:endParaRPr/>
          </a:p>
          <a:p>
            <a:pPr indent="0" lvl="0" marL="0" rtl="0" algn="l">
              <a:spcBef>
                <a:spcPts val="1000"/>
              </a:spcBef>
              <a:spcAft>
                <a:spcPts val="0"/>
              </a:spcAft>
              <a:buClr>
                <a:schemeClr val="dk1"/>
              </a:buClr>
              <a:buSzPts val="1100"/>
              <a:buFont typeface="Arial"/>
              <a:buNone/>
            </a:pPr>
            <a:r>
              <a:rPr lang="en-US"/>
              <a:t>Power Output: 15W</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424" name="Google Shape;424;p47"/>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25" name="Google Shape;425;p47"/>
          <p:cNvPicPr preferRelativeResize="0"/>
          <p:nvPr/>
        </p:nvPicPr>
        <p:blipFill>
          <a:blip r:embed="rId3">
            <a:alphaModFix/>
          </a:blip>
          <a:stretch>
            <a:fillRect/>
          </a:stretch>
        </p:blipFill>
        <p:spPr>
          <a:xfrm>
            <a:off x="7971450" y="1825625"/>
            <a:ext cx="3382350" cy="3107975"/>
          </a:xfrm>
          <a:prstGeom prst="rect">
            <a:avLst/>
          </a:prstGeom>
          <a:noFill/>
          <a:ln>
            <a:noFill/>
          </a:ln>
        </p:spPr>
      </p:pic>
      <p:pic>
        <p:nvPicPr>
          <p:cNvPr id="426" name="Google Shape;426;p47"/>
          <p:cNvPicPr preferRelativeResize="0"/>
          <p:nvPr/>
        </p:nvPicPr>
        <p:blipFill>
          <a:blip r:embed="rId4">
            <a:alphaModFix/>
          </a:blip>
          <a:stretch>
            <a:fillRect/>
          </a:stretch>
        </p:blipFill>
        <p:spPr>
          <a:xfrm>
            <a:off x="8971050" y="6355175"/>
            <a:ext cx="3220950" cy="502825"/>
          </a:xfrm>
          <a:prstGeom prst="rect">
            <a:avLst/>
          </a:prstGeom>
          <a:noFill/>
          <a:ln>
            <a:noFill/>
          </a:ln>
        </p:spPr>
      </p:pic>
      <p:sp>
        <p:nvSpPr>
          <p:cNvPr id="427" name="Google Shape;427;p47"/>
          <p:cNvSpPr txBox="1"/>
          <p:nvPr>
            <p:ph idx="2" type="body"/>
          </p:nvPr>
        </p:nvSpPr>
        <p:spPr>
          <a:xfrm>
            <a:off x="8991600" y="1736"/>
            <a:ext cx="3200400" cy="2286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rPr lang="en-US"/>
              <a:t>Presenter: Alana Brandt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4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Bill of Materials</a:t>
            </a:r>
            <a:endParaRPr/>
          </a:p>
        </p:txBody>
      </p:sp>
      <p:sp>
        <p:nvSpPr>
          <p:cNvPr id="434" name="Google Shape;434;p48"/>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lang="en-US"/>
              <a:t>Type: USB A &amp; USB C Outlets</a:t>
            </a:r>
            <a:endParaRPr/>
          </a:p>
          <a:p>
            <a:pPr indent="0" lvl="0" marL="0" rtl="0" algn="l">
              <a:spcBef>
                <a:spcPts val="1000"/>
              </a:spcBef>
              <a:spcAft>
                <a:spcPts val="0"/>
              </a:spcAft>
              <a:buClr>
                <a:schemeClr val="dk1"/>
              </a:buClr>
              <a:buSzPts val="1100"/>
              <a:buFont typeface="Arial"/>
              <a:buNone/>
            </a:pPr>
            <a:r>
              <a:rPr lang="en-US"/>
              <a:t>Voltage: 12V</a:t>
            </a:r>
            <a:endParaRPr/>
          </a:p>
          <a:p>
            <a:pPr indent="0" lvl="0" marL="0" rtl="0" algn="l">
              <a:spcBef>
                <a:spcPts val="1000"/>
              </a:spcBef>
              <a:spcAft>
                <a:spcPts val="0"/>
              </a:spcAft>
              <a:buClr>
                <a:schemeClr val="dk1"/>
              </a:buClr>
              <a:buSzPts val="1100"/>
              <a:buFont typeface="Arial"/>
              <a:buNone/>
            </a:pPr>
            <a:r>
              <a:rPr lang="en-US"/>
              <a:t>Current: 2.1A </a:t>
            </a:r>
            <a:endParaRPr/>
          </a:p>
          <a:p>
            <a:pPr indent="0" lvl="0" marL="0" rtl="0" algn="l">
              <a:spcBef>
                <a:spcPts val="1000"/>
              </a:spcBef>
              <a:spcAft>
                <a:spcPts val="0"/>
              </a:spcAft>
              <a:buClr>
                <a:schemeClr val="dk1"/>
              </a:buClr>
              <a:buSzPts val="1100"/>
              <a:buFont typeface="Arial"/>
              <a:buNone/>
            </a:pPr>
            <a:r>
              <a:rPr lang="en-US"/>
              <a:t>Power: 25.2W</a:t>
            </a:r>
            <a:endParaRPr/>
          </a:p>
        </p:txBody>
      </p:sp>
      <p:sp>
        <p:nvSpPr>
          <p:cNvPr id="435" name="Google Shape;435;p48"/>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436" name="Google Shape;436;p48"/>
          <p:cNvSpPr txBox="1"/>
          <p:nvPr>
            <p:ph idx="2" type="body"/>
          </p:nvPr>
        </p:nvSpPr>
        <p:spPr>
          <a:xfrm>
            <a:off x="8991600" y="1736"/>
            <a:ext cx="3200400" cy="2286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rPr lang="en-US"/>
              <a:t>Presenter: Alana Brandt</a:t>
            </a:r>
            <a:endParaRPr/>
          </a:p>
        </p:txBody>
      </p:sp>
      <p:pic>
        <p:nvPicPr>
          <p:cNvPr id="437" name="Google Shape;437;p48"/>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438" name="Google Shape;438;p48"/>
          <p:cNvPicPr preferRelativeResize="0"/>
          <p:nvPr/>
        </p:nvPicPr>
        <p:blipFill>
          <a:blip r:embed="rId4">
            <a:alphaModFix/>
          </a:blip>
          <a:stretch>
            <a:fillRect/>
          </a:stretch>
        </p:blipFill>
        <p:spPr>
          <a:xfrm>
            <a:off x="7622972" y="1825625"/>
            <a:ext cx="3730826" cy="39068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Bill of Materials</a:t>
            </a:r>
            <a:endParaRPr/>
          </a:p>
        </p:txBody>
      </p:sp>
      <p:sp>
        <p:nvSpPr>
          <p:cNvPr id="445" name="Google Shape;445;p49"/>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lang="en-US"/>
              <a:t>Type: Microcontroller</a:t>
            </a:r>
            <a:endParaRPr/>
          </a:p>
          <a:p>
            <a:pPr indent="0" lvl="0" marL="0" rtl="0" algn="l">
              <a:spcBef>
                <a:spcPts val="1000"/>
              </a:spcBef>
              <a:spcAft>
                <a:spcPts val="0"/>
              </a:spcAft>
              <a:buClr>
                <a:schemeClr val="dk1"/>
              </a:buClr>
              <a:buSzPts val="1100"/>
              <a:buFont typeface="Arial"/>
              <a:buNone/>
            </a:pPr>
            <a:r>
              <a:rPr lang="en-US"/>
              <a:t>Input Voltage: 7-12V</a:t>
            </a:r>
            <a:endParaRPr/>
          </a:p>
          <a:p>
            <a:pPr indent="0" lvl="0" marL="0" rtl="0" algn="l">
              <a:spcBef>
                <a:spcPts val="1000"/>
              </a:spcBef>
              <a:spcAft>
                <a:spcPts val="0"/>
              </a:spcAft>
              <a:buClr>
                <a:schemeClr val="dk1"/>
              </a:buClr>
              <a:buSzPts val="1100"/>
              <a:buFont typeface="Arial"/>
              <a:buNone/>
            </a:pPr>
            <a:r>
              <a:rPr lang="en-US"/>
              <a:t>Pins:14</a:t>
            </a:r>
            <a:endParaRPr/>
          </a:p>
        </p:txBody>
      </p:sp>
      <p:sp>
        <p:nvSpPr>
          <p:cNvPr id="446" name="Google Shape;446;p49"/>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447" name="Google Shape;447;p49"/>
          <p:cNvSpPr txBox="1"/>
          <p:nvPr>
            <p:ph idx="2" type="body"/>
          </p:nvPr>
        </p:nvSpPr>
        <p:spPr>
          <a:xfrm>
            <a:off x="8991600" y="1736"/>
            <a:ext cx="3200400" cy="2286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rPr lang="en-US"/>
              <a:t>Presenter: Alana Brandt</a:t>
            </a:r>
            <a:endParaRPr/>
          </a:p>
        </p:txBody>
      </p:sp>
      <p:pic>
        <p:nvPicPr>
          <p:cNvPr id="448" name="Google Shape;448;p49"/>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449" name="Google Shape;449;p49"/>
          <p:cNvPicPr preferRelativeResize="0"/>
          <p:nvPr/>
        </p:nvPicPr>
        <p:blipFill>
          <a:blip r:embed="rId4">
            <a:alphaModFix/>
          </a:blip>
          <a:stretch>
            <a:fillRect/>
          </a:stretch>
        </p:blipFill>
        <p:spPr>
          <a:xfrm>
            <a:off x="5211375" y="1657462"/>
            <a:ext cx="6142425" cy="46068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Initial detail design (Block Diagram)</a:t>
            </a:r>
            <a:endParaRPr/>
          </a:p>
        </p:txBody>
      </p:sp>
      <p:sp>
        <p:nvSpPr>
          <p:cNvPr id="456" name="Google Shape;456;p50"/>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57" name="Google Shape;457;p50"/>
          <p:cNvPicPr preferRelativeResize="0"/>
          <p:nvPr/>
        </p:nvPicPr>
        <p:blipFill>
          <a:blip r:embed="rId3">
            <a:alphaModFix/>
          </a:blip>
          <a:stretch>
            <a:fillRect/>
          </a:stretch>
        </p:blipFill>
        <p:spPr>
          <a:xfrm>
            <a:off x="838200" y="1690825"/>
            <a:ext cx="10515600" cy="3911711"/>
          </a:xfrm>
          <a:prstGeom prst="rect">
            <a:avLst/>
          </a:prstGeom>
          <a:noFill/>
          <a:ln>
            <a:noFill/>
          </a:ln>
        </p:spPr>
      </p:pic>
      <p:sp>
        <p:nvSpPr>
          <p:cNvPr id="458" name="Google Shape;458;p50"/>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Hetanshu Patel</a:t>
            </a:r>
            <a:endParaRPr>
              <a:solidFill>
                <a:schemeClr val="dk1"/>
              </a:solidFill>
              <a:latin typeface="Helvetica Neue"/>
              <a:ea typeface="Helvetica Neue"/>
              <a:cs typeface="Helvetica Neue"/>
              <a:sym typeface="Helvetica Neue"/>
            </a:endParaRPr>
          </a:p>
        </p:txBody>
      </p:sp>
      <p:pic>
        <p:nvPicPr>
          <p:cNvPr id="459" name="Google Shape;459;p50"/>
          <p:cNvPicPr preferRelativeResize="0"/>
          <p:nvPr/>
        </p:nvPicPr>
        <p:blipFill>
          <a:blip r:embed="rId4">
            <a:alphaModFix/>
          </a:blip>
          <a:stretch>
            <a:fillRect/>
          </a:stretch>
        </p:blipFill>
        <p:spPr>
          <a:xfrm>
            <a:off x="8971050" y="6355175"/>
            <a:ext cx="3220950" cy="502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5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Initial D</a:t>
            </a:r>
            <a:r>
              <a:rPr lang="en-US"/>
              <a:t>etail design</a:t>
            </a:r>
            <a:endParaRPr/>
          </a:p>
        </p:txBody>
      </p:sp>
      <p:sp>
        <p:nvSpPr>
          <p:cNvPr id="466" name="Google Shape;466;p51"/>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467" name="Google Shape;467;p51"/>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Hetanshu Patel</a:t>
            </a:r>
            <a:endParaRPr>
              <a:solidFill>
                <a:schemeClr val="dk1"/>
              </a:solidFill>
              <a:latin typeface="Helvetica Neue"/>
              <a:ea typeface="Helvetica Neue"/>
              <a:cs typeface="Helvetica Neue"/>
              <a:sym typeface="Helvetica Neue"/>
            </a:endParaRPr>
          </a:p>
        </p:txBody>
      </p:sp>
      <p:pic>
        <p:nvPicPr>
          <p:cNvPr id="468" name="Google Shape;468;p51"/>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469" name="Google Shape;469;p51"/>
          <p:cNvPicPr preferRelativeResize="0"/>
          <p:nvPr/>
        </p:nvPicPr>
        <p:blipFill>
          <a:blip r:embed="rId4">
            <a:alphaModFix/>
          </a:blip>
          <a:stretch>
            <a:fillRect/>
          </a:stretch>
        </p:blipFill>
        <p:spPr>
          <a:xfrm>
            <a:off x="2709875" y="1507700"/>
            <a:ext cx="6772244" cy="44376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Presentation Recap</a:t>
            </a:r>
            <a:endParaRPr/>
          </a:p>
        </p:txBody>
      </p:sp>
      <p:sp>
        <p:nvSpPr>
          <p:cNvPr id="476" name="Google Shape;476;p52"/>
          <p:cNvSpPr txBox="1"/>
          <p:nvPr>
            <p:ph idx="1" type="body"/>
          </p:nvPr>
        </p:nvSpPr>
        <p:spPr>
          <a:xfrm>
            <a:off x="838200" y="1825625"/>
            <a:ext cx="10515600" cy="4270500"/>
          </a:xfrm>
          <a:prstGeom prst="rect">
            <a:avLst/>
          </a:prstGeom>
        </p:spPr>
        <p:txBody>
          <a:bodyPr anchorCtr="0" anchor="t" bIns="45700" lIns="91425" spcFirstLastPara="1" rIns="91425" wrap="square" tIns="45700">
            <a:normAutofit fontScale="85000" lnSpcReduction="20000"/>
          </a:bodyPr>
          <a:lstStyle/>
          <a:p>
            <a:pPr indent="-325755" lvl="0" marL="457200" rtl="0" algn="l">
              <a:spcBef>
                <a:spcPts val="1000"/>
              </a:spcBef>
              <a:spcAft>
                <a:spcPts val="0"/>
              </a:spcAft>
              <a:buSzPct val="64285"/>
              <a:buChar char="●"/>
            </a:pPr>
            <a:r>
              <a:rPr lang="en-US"/>
              <a:t>Review</a:t>
            </a:r>
            <a:endParaRPr/>
          </a:p>
          <a:p>
            <a:pPr indent="0" lvl="0" marL="457200" rtl="0" algn="l">
              <a:spcBef>
                <a:spcPts val="1000"/>
              </a:spcBef>
              <a:spcAft>
                <a:spcPts val="0"/>
              </a:spcAft>
              <a:buNone/>
            </a:pPr>
            <a:r>
              <a:rPr lang="en-US"/>
              <a:t>- What we previously presented</a:t>
            </a:r>
            <a:endParaRPr/>
          </a:p>
          <a:p>
            <a:pPr indent="-325755" lvl="0" marL="457200" rtl="0" algn="l">
              <a:spcBef>
                <a:spcPts val="1000"/>
              </a:spcBef>
              <a:spcAft>
                <a:spcPts val="0"/>
              </a:spcAft>
              <a:buSzPct val="64285"/>
              <a:buChar char="●"/>
            </a:pPr>
            <a:r>
              <a:rPr lang="en-US"/>
              <a:t>Targets</a:t>
            </a:r>
            <a:endParaRPr/>
          </a:p>
          <a:p>
            <a:pPr indent="0" lvl="0" marL="457200" rtl="0" algn="l">
              <a:spcBef>
                <a:spcPts val="1000"/>
              </a:spcBef>
              <a:spcAft>
                <a:spcPts val="0"/>
              </a:spcAft>
              <a:buNone/>
            </a:pPr>
            <a:r>
              <a:rPr lang="en-US"/>
              <a:t>- Aim to provide power, use solar panels, batteries, be durable, not fixed, provide wifi and its maintainable</a:t>
            </a:r>
            <a:endParaRPr/>
          </a:p>
          <a:p>
            <a:pPr indent="-325755" lvl="0" marL="457200" rtl="0" algn="l">
              <a:spcBef>
                <a:spcPts val="1000"/>
              </a:spcBef>
              <a:spcAft>
                <a:spcPts val="0"/>
              </a:spcAft>
              <a:buSzPct val="64285"/>
              <a:buChar char="●"/>
            </a:pPr>
            <a:r>
              <a:rPr lang="en-US"/>
              <a:t>Bill of Materials</a:t>
            </a:r>
            <a:endParaRPr/>
          </a:p>
          <a:p>
            <a:pPr indent="0" lvl="0" marL="457200" rtl="0" algn="l">
              <a:spcBef>
                <a:spcPts val="1000"/>
              </a:spcBef>
              <a:spcAft>
                <a:spcPts val="0"/>
              </a:spcAft>
              <a:buNone/>
            </a:pPr>
            <a:r>
              <a:rPr lang="en-US"/>
              <a:t>- List of materials and specifications of items we will be using</a:t>
            </a:r>
            <a:endParaRPr/>
          </a:p>
          <a:p>
            <a:pPr indent="-325755" lvl="0" marL="457200" rtl="0" algn="l">
              <a:spcBef>
                <a:spcPts val="1000"/>
              </a:spcBef>
              <a:spcAft>
                <a:spcPts val="0"/>
              </a:spcAft>
              <a:buSzPct val="64285"/>
              <a:buChar char="●"/>
            </a:pPr>
            <a:r>
              <a:rPr lang="en-US"/>
              <a:t>Concept Generation and Selection</a:t>
            </a:r>
            <a:endParaRPr/>
          </a:p>
          <a:p>
            <a:pPr indent="0" lvl="0" marL="457200" rtl="0" algn="l">
              <a:spcBef>
                <a:spcPts val="1000"/>
              </a:spcBef>
              <a:spcAft>
                <a:spcPts val="0"/>
              </a:spcAft>
              <a:buNone/>
            </a:pPr>
            <a:r>
              <a:rPr lang="en-US"/>
              <a:t>- Elaborated designs and how we chose our current path.</a:t>
            </a:r>
            <a:endParaRPr/>
          </a:p>
          <a:p>
            <a:pPr indent="-325755" lvl="0" marL="457200" rtl="0" algn="l">
              <a:spcBef>
                <a:spcPts val="1000"/>
              </a:spcBef>
              <a:spcAft>
                <a:spcPts val="0"/>
              </a:spcAft>
              <a:buSzPct val="64285"/>
              <a:buChar char="●"/>
            </a:pPr>
            <a:r>
              <a:rPr lang="en-US"/>
              <a:t>Diagrams</a:t>
            </a:r>
            <a:endParaRPr/>
          </a:p>
          <a:p>
            <a:pPr indent="0" lvl="0" marL="457200" rtl="0" algn="l">
              <a:spcBef>
                <a:spcPts val="1000"/>
              </a:spcBef>
              <a:spcAft>
                <a:spcPts val="0"/>
              </a:spcAft>
              <a:buNone/>
            </a:pPr>
            <a:r>
              <a:rPr lang="en-US"/>
              <a:t>- Detail how the circuit will look and the insides of the charge controller</a:t>
            </a:r>
            <a:endParaRPr/>
          </a:p>
        </p:txBody>
      </p:sp>
      <p:sp>
        <p:nvSpPr>
          <p:cNvPr id="477" name="Google Shape;477;p52"/>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78" name="Google Shape;478;p52"/>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479" name="Google Shape;479;p52"/>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References</a:t>
            </a:r>
            <a:endParaRPr/>
          </a:p>
        </p:txBody>
      </p:sp>
      <p:sp>
        <p:nvSpPr>
          <p:cNvPr id="486" name="Google Shape;486;p53"/>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p>
            <a:pPr indent="-304800" lvl="0" marL="457200" rtl="0" algn="l">
              <a:lnSpc>
                <a:spcPct val="200000"/>
              </a:lnSpc>
              <a:spcBef>
                <a:spcPts val="1000"/>
              </a:spcBef>
              <a:spcAft>
                <a:spcPts val="0"/>
              </a:spcAft>
              <a:buSzPts val="1200"/>
              <a:buChar char="•"/>
            </a:pPr>
            <a:r>
              <a:rPr lang="en-US" sz="1200"/>
              <a:t>“USB-Charging Solar Market Umbrella,” The Green Head - Finds Cool New Stuff! https://www.thegreenhead.com/2013/04/usb-charging-solar-market-umbrella.php (accessed Oct. 21, 2022).</a:t>
            </a:r>
            <a:endParaRPr sz="1200"/>
          </a:p>
          <a:p>
            <a:pPr indent="-304800" lvl="0" marL="457200" rtl="0" algn="l">
              <a:lnSpc>
                <a:spcPct val="200000"/>
              </a:lnSpc>
              <a:spcBef>
                <a:spcPts val="0"/>
              </a:spcBef>
              <a:spcAft>
                <a:spcPts val="0"/>
              </a:spcAft>
              <a:buSzPts val="1200"/>
              <a:buChar char="•"/>
            </a:pPr>
            <a:r>
              <a:rPr lang="en-US" sz="1200"/>
              <a:t>“SiteScapes Inc. - Solar Panel Umbrellas,” www.sitescapesonline.com. https://www.sitescapesonline.com/solar-panel-umbrellas.asp (accessed Oct. 21, 2022).</a:t>
            </a:r>
            <a:endParaRPr sz="1200"/>
          </a:p>
          <a:p>
            <a:pPr indent="-304800" lvl="0" marL="457200" rtl="0" algn="l">
              <a:lnSpc>
                <a:spcPct val="200000"/>
              </a:lnSpc>
              <a:spcBef>
                <a:spcPts val="0"/>
              </a:spcBef>
              <a:spcAft>
                <a:spcPts val="0"/>
              </a:spcAft>
              <a:buSzPts val="1200"/>
              <a:buChar char="•"/>
            </a:pPr>
            <a:r>
              <a:rPr lang="en-US" sz="1200"/>
              <a:t>“Solar Charge Station with Fiberglass Umbrella,” Kay Park &amp; Recreation. https://kaypark.com/product/solar-charge-station-with-fiberglass-umbrella/ (accessed Oct. 21, 2022).</a:t>
            </a:r>
            <a:endParaRPr sz="1200"/>
          </a:p>
          <a:p>
            <a:pPr indent="-304800" lvl="0" marL="457200" rtl="0" algn="l">
              <a:lnSpc>
                <a:spcPct val="200000"/>
              </a:lnSpc>
              <a:spcBef>
                <a:spcPts val="0"/>
              </a:spcBef>
              <a:spcAft>
                <a:spcPts val="0"/>
              </a:spcAft>
              <a:buSzPts val="1200"/>
              <a:buChar char="•"/>
            </a:pPr>
            <a:r>
              <a:rPr lang="en-US" sz="1200"/>
              <a:t>“Solar-Powered Umbrellas,” TrendHunter.com. https://www.trendhunter.com/trends/solaris-sun-shade (accessed Oct. 21, 2022).</a:t>
            </a:r>
            <a:endParaRPr sz="1200"/>
          </a:p>
          <a:p>
            <a:pPr indent="0" lvl="0" marL="0" rtl="0" algn="l">
              <a:lnSpc>
                <a:spcPct val="90000"/>
              </a:lnSpc>
              <a:spcBef>
                <a:spcPts val="1000"/>
              </a:spcBef>
              <a:spcAft>
                <a:spcPts val="0"/>
              </a:spcAft>
              <a:buClr>
                <a:schemeClr val="dk1"/>
              </a:buClr>
              <a:buSzPts val="1200"/>
              <a:buNone/>
            </a:pPr>
            <a:r>
              <a:t/>
            </a:r>
            <a:endParaRPr sz="1200"/>
          </a:p>
        </p:txBody>
      </p:sp>
      <p:sp>
        <p:nvSpPr>
          <p:cNvPr id="487" name="Google Shape;487;p53"/>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488" name="Google Shape;488;p53"/>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489" name="Google Shape;489;p53"/>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sz="4000"/>
              <a:t>Sponsors</a:t>
            </a:r>
            <a:endParaRPr sz="4000"/>
          </a:p>
        </p:txBody>
      </p:sp>
      <p:sp>
        <p:nvSpPr>
          <p:cNvPr id="186" name="Google Shape;186;p27"/>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187" name="Google Shape;187;p27"/>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188" name="Google Shape;188;p27"/>
          <p:cNvPicPr preferRelativeResize="0"/>
          <p:nvPr/>
        </p:nvPicPr>
        <p:blipFill rotWithShape="1">
          <a:blip r:embed="rId4">
            <a:alphaModFix/>
          </a:blip>
          <a:srcRect b="0" l="0" r="0" t="0"/>
          <a:stretch/>
        </p:blipFill>
        <p:spPr>
          <a:xfrm>
            <a:off x="1553252" y="3799873"/>
            <a:ext cx="2218574" cy="2205501"/>
          </a:xfrm>
          <a:prstGeom prst="rect">
            <a:avLst/>
          </a:prstGeom>
          <a:noFill/>
          <a:ln>
            <a:noFill/>
          </a:ln>
        </p:spPr>
      </p:pic>
      <p:pic>
        <p:nvPicPr>
          <p:cNvPr id="189" name="Google Shape;189;p27"/>
          <p:cNvPicPr preferRelativeResize="0"/>
          <p:nvPr/>
        </p:nvPicPr>
        <p:blipFill>
          <a:blip r:embed="rId5">
            <a:alphaModFix/>
          </a:blip>
          <a:stretch>
            <a:fillRect/>
          </a:stretch>
        </p:blipFill>
        <p:spPr>
          <a:xfrm>
            <a:off x="7630100" y="1533648"/>
            <a:ext cx="1914776" cy="2872201"/>
          </a:xfrm>
          <a:prstGeom prst="rect">
            <a:avLst/>
          </a:prstGeom>
          <a:noFill/>
          <a:ln>
            <a:noFill/>
          </a:ln>
        </p:spPr>
      </p:pic>
      <p:sp>
        <p:nvSpPr>
          <p:cNvPr id="190" name="Google Shape;190;p27"/>
          <p:cNvSpPr txBox="1"/>
          <p:nvPr>
            <p:ph type="title"/>
          </p:nvPr>
        </p:nvSpPr>
        <p:spPr>
          <a:xfrm>
            <a:off x="7341575" y="153475"/>
            <a:ext cx="24084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sz="4000"/>
              <a:t>Advisor</a:t>
            </a:r>
            <a:endParaRPr sz="4000"/>
          </a:p>
        </p:txBody>
      </p:sp>
      <p:sp>
        <p:nvSpPr>
          <p:cNvPr id="191" name="Google Shape;191;p27"/>
          <p:cNvSpPr txBox="1"/>
          <p:nvPr/>
        </p:nvSpPr>
        <p:spPr>
          <a:xfrm>
            <a:off x="7625225" y="4573400"/>
            <a:ext cx="19245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latin typeface="Helvetica Neue"/>
                <a:ea typeface="Helvetica Neue"/>
                <a:cs typeface="Helvetica Neue"/>
                <a:sym typeface="Helvetica Neue"/>
              </a:rPr>
              <a:t>Dr. Hui Li</a:t>
            </a:r>
            <a:endParaRPr sz="1800">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a:p>
            <a:pPr indent="0" lvl="0" marL="0" rtl="0" algn="l">
              <a:spcBef>
                <a:spcPts val="0"/>
              </a:spcBef>
              <a:spcAft>
                <a:spcPts val="0"/>
              </a:spcAft>
              <a:buNone/>
            </a:pPr>
            <a:r>
              <a:t/>
            </a:r>
            <a:endParaRPr>
              <a:latin typeface="Helvetica Neue"/>
              <a:ea typeface="Helvetica Neue"/>
              <a:cs typeface="Helvetica Neue"/>
              <a:sym typeface="Helvetica Neue"/>
            </a:endParaRPr>
          </a:p>
        </p:txBody>
      </p:sp>
      <p:pic>
        <p:nvPicPr>
          <p:cNvPr id="192" name="Google Shape;192;p27"/>
          <p:cNvPicPr preferRelativeResize="0"/>
          <p:nvPr/>
        </p:nvPicPr>
        <p:blipFill>
          <a:blip r:embed="rId6">
            <a:alphaModFix/>
          </a:blip>
          <a:stretch>
            <a:fillRect/>
          </a:stretch>
        </p:blipFill>
        <p:spPr>
          <a:xfrm>
            <a:off x="295400" y="1589688"/>
            <a:ext cx="5386176" cy="199288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5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Questions</a:t>
            </a:r>
            <a:endParaRPr/>
          </a:p>
        </p:txBody>
      </p:sp>
      <p:sp>
        <p:nvSpPr>
          <p:cNvPr id="495" name="Google Shape;495;p54"/>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496" name="Google Shape;496;p54"/>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497" name="Google Shape;497;p54"/>
          <p:cNvPicPr preferRelativeResize="0"/>
          <p:nvPr/>
        </p:nvPicPr>
        <p:blipFill>
          <a:blip r:embed="rId3">
            <a:alphaModFix/>
          </a:blip>
          <a:stretch>
            <a:fillRect/>
          </a:stretch>
        </p:blipFill>
        <p:spPr>
          <a:xfrm>
            <a:off x="8971050" y="6355175"/>
            <a:ext cx="3220950" cy="5028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1" name="Shape 501"/>
        <p:cNvGrpSpPr/>
        <p:nvPr/>
      </p:nvGrpSpPr>
      <p:grpSpPr>
        <a:xfrm>
          <a:off x="0" y="0"/>
          <a:ext cx="0" cy="0"/>
          <a:chOff x="0" y="0"/>
          <a:chExt cx="0" cy="0"/>
        </a:xfrm>
      </p:grpSpPr>
      <p:sp>
        <p:nvSpPr>
          <p:cNvPr id="502" name="Google Shape;502;p55"/>
          <p:cNvSpPr txBox="1"/>
          <p:nvPr>
            <p:ph type="title"/>
          </p:nvPr>
        </p:nvSpPr>
        <p:spPr>
          <a:xfrm>
            <a:off x="831850" y="1792118"/>
            <a:ext cx="10515600"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Helvetica Neue"/>
              <a:buNone/>
            </a:pPr>
            <a:r>
              <a:rPr lang="en-US"/>
              <a:t>Backup Sildes</a:t>
            </a:r>
            <a:endParaRPr/>
          </a:p>
        </p:txBody>
      </p:sp>
      <p:sp>
        <p:nvSpPr>
          <p:cNvPr id="503" name="Google Shape;503;p55"/>
          <p:cNvSpPr txBox="1"/>
          <p:nvPr>
            <p:ph idx="1" type="body"/>
          </p:nvPr>
        </p:nvSpPr>
        <p:spPr>
          <a:xfrm>
            <a:off x="831850" y="4671843"/>
            <a:ext cx="10515600" cy="150018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888888"/>
              </a:buClr>
              <a:buSzPts val="2400"/>
              <a:buNone/>
            </a:pPr>
            <a:r>
              <a:rPr lang="en-US"/>
              <a:t>Supporting Slides to the content above.</a:t>
            </a:r>
            <a:endParaRPr/>
          </a:p>
        </p:txBody>
      </p:sp>
      <p:sp>
        <p:nvSpPr>
          <p:cNvPr id="504" name="Google Shape;504;p55"/>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8" name="Shape 508"/>
        <p:cNvGrpSpPr/>
        <p:nvPr/>
      </p:nvGrpSpPr>
      <p:grpSpPr>
        <a:xfrm>
          <a:off x="0" y="0"/>
          <a:ext cx="0" cy="0"/>
          <a:chOff x="0" y="0"/>
          <a:chExt cx="0" cy="0"/>
        </a:xfrm>
      </p:grpSpPr>
      <p:sp>
        <p:nvSpPr>
          <p:cNvPr id="509" name="Google Shape;509;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t/>
            </a:r>
            <a:endParaRPr/>
          </a:p>
        </p:txBody>
      </p:sp>
      <p:sp>
        <p:nvSpPr>
          <p:cNvPr id="510" name="Google Shape;510;p56"/>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
        <p:nvSpPr>
          <p:cNvPr id="511" name="Google Shape;511;p56"/>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5" name="Shape 515"/>
        <p:cNvGrpSpPr/>
        <p:nvPr/>
      </p:nvGrpSpPr>
      <p:grpSpPr>
        <a:xfrm>
          <a:off x="0" y="0"/>
          <a:ext cx="0" cy="0"/>
          <a:chOff x="0" y="0"/>
          <a:chExt cx="0" cy="0"/>
        </a:xfrm>
      </p:grpSpPr>
      <p:sp>
        <p:nvSpPr>
          <p:cNvPr id="516" name="Google Shape;516;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Standard Shapes</a:t>
            </a:r>
            <a:endParaRPr/>
          </a:p>
        </p:txBody>
      </p:sp>
      <p:sp>
        <p:nvSpPr>
          <p:cNvPr id="517" name="Google Shape;517;p57"/>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518" name="Google Shape;518;p57"/>
          <p:cNvSpPr/>
          <p:nvPr/>
        </p:nvSpPr>
        <p:spPr>
          <a:xfrm>
            <a:off x="606669" y="2606943"/>
            <a:ext cx="1676400" cy="457200"/>
          </a:xfrm>
          <a:prstGeom prst="rect">
            <a:avLst/>
          </a:prstGeom>
          <a:solidFill>
            <a:srgbClr val="FFFF00">
              <a:alpha val="24705"/>
            </a:srgbClr>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2000" u="none" cap="none" strike="noStrike">
                <a:solidFill>
                  <a:srgbClr val="000000"/>
                </a:solidFill>
                <a:latin typeface="Calibri"/>
                <a:ea typeface="Calibri"/>
                <a:cs typeface="Calibri"/>
                <a:sym typeface="Calibri"/>
              </a:rPr>
              <a:t>Summary Box</a:t>
            </a:r>
            <a:endParaRPr/>
          </a:p>
        </p:txBody>
      </p:sp>
      <p:cxnSp>
        <p:nvCxnSpPr>
          <p:cNvPr id="519" name="Google Shape;519;p57"/>
          <p:cNvCxnSpPr/>
          <p:nvPr/>
        </p:nvCxnSpPr>
        <p:spPr>
          <a:xfrm>
            <a:off x="602984" y="3657600"/>
            <a:ext cx="914400" cy="0"/>
          </a:xfrm>
          <a:prstGeom prst="straightConnector1">
            <a:avLst/>
          </a:prstGeom>
          <a:noFill/>
          <a:ln cap="flat" cmpd="sng" w="38100">
            <a:solidFill>
              <a:schemeClr val="dk1"/>
            </a:solidFill>
            <a:prstDash val="solid"/>
            <a:miter lim="800000"/>
            <a:headEnd len="sm" w="sm" type="none"/>
            <a:tailEnd len="lg" w="lg" type="triangle"/>
          </a:ln>
        </p:spPr>
      </p:cxnSp>
      <p:sp>
        <p:nvSpPr>
          <p:cNvPr id="520" name="Google Shape;520;p57"/>
          <p:cNvSpPr/>
          <p:nvPr/>
        </p:nvSpPr>
        <p:spPr>
          <a:xfrm>
            <a:off x="602984" y="4438651"/>
            <a:ext cx="762000" cy="685800"/>
          </a:xfrm>
          <a:prstGeom prst="ellipse">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cxnSp>
        <p:nvCxnSpPr>
          <p:cNvPr id="521" name="Google Shape;521;p57"/>
          <p:cNvCxnSpPr/>
          <p:nvPr/>
        </p:nvCxnSpPr>
        <p:spPr>
          <a:xfrm>
            <a:off x="602984" y="4114800"/>
            <a:ext cx="914400" cy="0"/>
          </a:xfrm>
          <a:prstGeom prst="straightConnector1">
            <a:avLst/>
          </a:prstGeom>
          <a:noFill/>
          <a:ln cap="flat" cmpd="sng" w="38100">
            <a:solidFill>
              <a:schemeClr val="dk1"/>
            </a:solidFill>
            <a:prstDash val="solid"/>
            <a:miter lim="800000"/>
            <a:headEnd len="sm" w="sm" type="none"/>
            <a:tailEnd len="lg" w="lg" type="oval"/>
          </a:ln>
        </p:spPr>
      </p:cxnSp>
      <p:sp>
        <p:nvSpPr>
          <p:cNvPr id="522" name="Google Shape;522;p57"/>
          <p:cNvSpPr/>
          <p:nvPr/>
        </p:nvSpPr>
        <p:spPr>
          <a:xfrm>
            <a:off x="602984" y="1670586"/>
            <a:ext cx="685800" cy="685800"/>
          </a:xfrm>
          <a:prstGeom prst="rect">
            <a:avLst/>
          </a:prstGeom>
          <a:solidFill>
            <a:srgbClr val="FFFF00">
              <a:alpha val="24705"/>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3" name="Google Shape;523;p57"/>
          <p:cNvSpPr/>
          <p:nvPr/>
        </p:nvSpPr>
        <p:spPr>
          <a:xfrm>
            <a:off x="602984" y="5323672"/>
            <a:ext cx="685800" cy="685800"/>
          </a:xfrm>
          <a:prstGeom prst="rect">
            <a:avLst/>
          </a:pr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4" name="Google Shape;524;p57"/>
          <p:cNvSpPr/>
          <p:nvPr/>
        </p:nvSpPr>
        <p:spPr>
          <a:xfrm>
            <a:off x="5257800" y="5258151"/>
            <a:ext cx="685800" cy="685800"/>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25" name="Google Shape;525;p57"/>
          <p:cNvSpPr txBox="1"/>
          <p:nvPr/>
        </p:nvSpPr>
        <p:spPr>
          <a:xfrm>
            <a:off x="5257800" y="2606943"/>
            <a:ext cx="122937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u="none" cap="none" strike="noStrike">
                <a:solidFill>
                  <a:schemeClr val="dk1"/>
                </a:solidFill>
                <a:latin typeface="Calibri"/>
                <a:ea typeface="Calibri"/>
                <a:cs typeface="Calibri"/>
                <a:sym typeface="Calibri"/>
              </a:rPr>
              <a:t>Text box 1</a:t>
            </a:r>
            <a:endParaRPr/>
          </a:p>
        </p:txBody>
      </p:sp>
      <p:sp>
        <p:nvSpPr>
          <p:cNvPr id="526" name="Google Shape;526;p57"/>
          <p:cNvSpPr txBox="1"/>
          <p:nvPr/>
        </p:nvSpPr>
        <p:spPr>
          <a:xfrm>
            <a:off x="8839200" y="2606943"/>
            <a:ext cx="1920206" cy="40011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Outlined</a:t>
            </a:r>
            <a:r>
              <a:rPr lang="en-US" sz="1800">
                <a:solidFill>
                  <a:schemeClr val="dk1"/>
                </a:solidFill>
                <a:latin typeface="Calibri"/>
                <a:ea typeface="Calibri"/>
                <a:cs typeface="Calibri"/>
                <a:sym typeface="Calibri"/>
              </a:rPr>
              <a:t> Text Box</a:t>
            </a:r>
            <a:endParaRPr/>
          </a:p>
        </p:txBody>
      </p:sp>
      <p:cxnSp>
        <p:nvCxnSpPr>
          <p:cNvPr id="527" name="Google Shape;527;p57"/>
          <p:cNvCxnSpPr/>
          <p:nvPr/>
        </p:nvCxnSpPr>
        <p:spPr>
          <a:xfrm>
            <a:off x="602984" y="3276600"/>
            <a:ext cx="914400" cy="0"/>
          </a:xfrm>
          <a:prstGeom prst="straightConnector1">
            <a:avLst/>
          </a:prstGeom>
          <a:noFill/>
          <a:ln cap="flat" cmpd="sng" w="28575">
            <a:solidFill>
              <a:schemeClr val="dk1"/>
            </a:solidFill>
            <a:prstDash val="solid"/>
            <a:miter lim="800000"/>
            <a:headEnd len="sm" w="sm" type="none"/>
            <a:tailEnd len="sm" w="sm" type="none"/>
          </a:ln>
        </p:spPr>
      </p:cxnSp>
      <p:cxnSp>
        <p:nvCxnSpPr>
          <p:cNvPr id="528" name="Google Shape;528;p57"/>
          <p:cNvCxnSpPr/>
          <p:nvPr/>
        </p:nvCxnSpPr>
        <p:spPr>
          <a:xfrm>
            <a:off x="5257800" y="3610829"/>
            <a:ext cx="914400" cy="0"/>
          </a:xfrm>
          <a:prstGeom prst="straightConnector1">
            <a:avLst/>
          </a:prstGeom>
          <a:noFill/>
          <a:ln cap="flat" cmpd="sng" w="38100">
            <a:solidFill>
              <a:srgbClr val="FF0000"/>
            </a:solidFill>
            <a:prstDash val="solid"/>
            <a:miter lim="800000"/>
            <a:headEnd len="sm" w="sm" type="none"/>
            <a:tailEnd len="lg" w="lg" type="triangle"/>
          </a:ln>
        </p:spPr>
      </p:cxnSp>
      <p:sp>
        <p:nvSpPr>
          <p:cNvPr id="529" name="Google Shape;529;p57"/>
          <p:cNvSpPr/>
          <p:nvPr/>
        </p:nvSpPr>
        <p:spPr>
          <a:xfrm>
            <a:off x="5257800" y="4391880"/>
            <a:ext cx="762000" cy="6858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cxnSp>
        <p:nvCxnSpPr>
          <p:cNvPr id="530" name="Google Shape;530;p57"/>
          <p:cNvCxnSpPr/>
          <p:nvPr/>
        </p:nvCxnSpPr>
        <p:spPr>
          <a:xfrm>
            <a:off x="5257800" y="4068029"/>
            <a:ext cx="914400" cy="0"/>
          </a:xfrm>
          <a:prstGeom prst="straightConnector1">
            <a:avLst/>
          </a:prstGeom>
          <a:noFill/>
          <a:ln cap="flat" cmpd="sng" w="38100">
            <a:solidFill>
              <a:srgbClr val="FF0000"/>
            </a:solidFill>
            <a:prstDash val="solid"/>
            <a:miter lim="800000"/>
            <a:headEnd len="sm" w="sm" type="none"/>
            <a:tailEnd len="lg" w="lg" type="oval"/>
          </a:ln>
        </p:spPr>
      </p:cxnSp>
      <p:cxnSp>
        <p:nvCxnSpPr>
          <p:cNvPr id="531" name="Google Shape;531;p57"/>
          <p:cNvCxnSpPr/>
          <p:nvPr/>
        </p:nvCxnSpPr>
        <p:spPr>
          <a:xfrm>
            <a:off x="5257800" y="3229829"/>
            <a:ext cx="914400" cy="0"/>
          </a:xfrm>
          <a:prstGeom prst="straightConnector1">
            <a:avLst/>
          </a:prstGeom>
          <a:noFill/>
          <a:ln cap="flat" cmpd="sng" w="28575">
            <a:solidFill>
              <a:srgbClr val="FF0000"/>
            </a:solidFill>
            <a:prstDash val="solid"/>
            <a:miter lim="800000"/>
            <a:headEnd len="sm" w="sm" type="none"/>
            <a:tailEnd len="sm" w="sm" type="none"/>
          </a:ln>
        </p:spPr>
      </p:cxnSp>
      <p:sp>
        <p:nvSpPr>
          <p:cNvPr id="532" name="Google Shape;532;p57"/>
          <p:cNvSpPr/>
          <p:nvPr/>
        </p:nvSpPr>
        <p:spPr>
          <a:xfrm>
            <a:off x="8839200" y="5279738"/>
            <a:ext cx="685800" cy="685800"/>
          </a:xfrm>
          <a:prstGeom prst="rect">
            <a:avLst/>
          </a:prstGeom>
          <a:noFill/>
          <a:ln cap="flat" cmpd="sng" w="381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533" name="Google Shape;533;p57"/>
          <p:cNvCxnSpPr/>
          <p:nvPr/>
        </p:nvCxnSpPr>
        <p:spPr>
          <a:xfrm>
            <a:off x="8839200" y="3632416"/>
            <a:ext cx="914400" cy="0"/>
          </a:xfrm>
          <a:prstGeom prst="straightConnector1">
            <a:avLst/>
          </a:prstGeom>
          <a:noFill/>
          <a:ln cap="flat" cmpd="sng" w="38100">
            <a:solidFill>
              <a:srgbClr val="FFFF00"/>
            </a:solidFill>
            <a:prstDash val="solid"/>
            <a:miter lim="800000"/>
            <a:headEnd len="sm" w="sm" type="none"/>
            <a:tailEnd len="lg" w="lg" type="triangle"/>
          </a:ln>
        </p:spPr>
      </p:cxnSp>
      <p:sp>
        <p:nvSpPr>
          <p:cNvPr id="534" name="Google Shape;534;p57"/>
          <p:cNvSpPr/>
          <p:nvPr/>
        </p:nvSpPr>
        <p:spPr>
          <a:xfrm>
            <a:off x="8839200" y="4413467"/>
            <a:ext cx="762000" cy="685800"/>
          </a:xfrm>
          <a:prstGeom prst="ellipse">
            <a:avLst/>
          </a:prstGeom>
          <a:noFill/>
          <a:ln cap="flat" cmpd="sng" w="381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cxnSp>
        <p:nvCxnSpPr>
          <p:cNvPr id="535" name="Google Shape;535;p57"/>
          <p:cNvCxnSpPr/>
          <p:nvPr/>
        </p:nvCxnSpPr>
        <p:spPr>
          <a:xfrm>
            <a:off x="8839200" y="4089616"/>
            <a:ext cx="914400" cy="0"/>
          </a:xfrm>
          <a:prstGeom prst="straightConnector1">
            <a:avLst/>
          </a:prstGeom>
          <a:noFill/>
          <a:ln cap="flat" cmpd="sng" w="38100">
            <a:solidFill>
              <a:srgbClr val="FFFF00"/>
            </a:solidFill>
            <a:prstDash val="solid"/>
            <a:miter lim="800000"/>
            <a:headEnd len="sm" w="sm" type="none"/>
            <a:tailEnd len="lg" w="lg" type="oval"/>
          </a:ln>
        </p:spPr>
      </p:cxnSp>
      <p:cxnSp>
        <p:nvCxnSpPr>
          <p:cNvPr id="536" name="Google Shape;536;p57"/>
          <p:cNvCxnSpPr/>
          <p:nvPr/>
        </p:nvCxnSpPr>
        <p:spPr>
          <a:xfrm>
            <a:off x="8839200" y="3251416"/>
            <a:ext cx="914400" cy="0"/>
          </a:xfrm>
          <a:prstGeom prst="straightConnector1">
            <a:avLst/>
          </a:prstGeom>
          <a:noFill/>
          <a:ln cap="flat" cmpd="sng" w="28575">
            <a:solidFill>
              <a:srgbClr val="FFFF00"/>
            </a:solidFill>
            <a:prstDash val="solid"/>
            <a:miter lim="800000"/>
            <a:headEnd len="sm" w="sm" type="none"/>
            <a:tailEnd len="sm" w="sm"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0" name="Shape 540"/>
        <p:cNvGrpSpPr/>
        <p:nvPr/>
      </p:nvGrpSpPr>
      <p:grpSpPr>
        <a:xfrm>
          <a:off x="0" y="0"/>
          <a:ext cx="0" cy="0"/>
          <a:chOff x="0" y="0"/>
          <a:chExt cx="0" cy="0"/>
        </a:xfrm>
      </p:grpSpPr>
      <p:sp>
        <p:nvSpPr>
          <p:cNvPr id="541" name="Google Shape;541;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Approved Logos</a:t>
            </a:r>
            <a:endParaRPr/>
          </a:p>
        </p:txBody>
      </p:sp>
      <p:sp>
        <p:nvSpPr>
          <p:cNvPr id="542" name="Google Shape;542;p58"/>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543" name="Google Shape;543;p58"/>
          <p:cNvPicPr preferRelativeResize="0"/>
          <p:nvPr/>
        </p:nvPicPr>
        <p:blipFill rotWithShape="1">
          <a:blip r:embed="rId3">
            <a:alphaModFix/>
          </a:blip>
          <a:srcRect b="0" l="0" r="0" t="0"/>
          <a:stretch/>
        </p:blipFill>
        <p:spPr>
          <a:xfrm>
            <a:off x="4710785" y="1625838"/>
            <a:ext cx="2770430" cy="2754116"/>
          </a:xfrm>
          <a:prstGeom prst="rect">
            <a:avLst/>
          </a:prstGeom>
          <a:noFill/>
          <a:ln>
            <a:noFill/>
          </a:ln>
        </p:spPr>
      </p:pic>
      <p:pic>
        <p:nvPicPr>
          <p:cNvPr id="544" name="Google Shape;544;p58"/>
          <p:cNvPicPr preferRelativeResize="0"/>
          <p:nvPr/>
        </p:nvPicPr>
        <p:blipFill rotWithShape="1">
          <a:blip r:embed="rId4">
            <a:alphaModFix/>
          </a:blip>
          <a:srcRect b="0" l="0" r="0" t="0"/>
          <a:stretch/>
        </p:blipFill>
        <p:spPr>
          <a:xfrm>
            <a:off x="1371600" y="4671671"/>
            <a:ext cx="9448800" cy="122328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8" name="Shape 548"/>
        <p:cNvGrpSpPr/>
        <p:nvPr/>
      </p:nvGrpSpPr>
      <p:grpSpPr>
        <a:xfrm>
          <a:off x="0" y="0"/>
          <a:ext cx="0" cy="0"/>
          <a:chOff x="0" y="0"/>
          <a:chExt cx="0" cy="0"/>
        </a:xfrm>
      </p:grpSpPr>
      <p:sp>
        <p:nvSpPr>
          <p:cNvPr id="549" name="Google Shape;549;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Color Palette</a:t>
            </a:r>
            <a:endParaRPr/>
          </a:p>
        </p:txBody>
      </p:sp>
      <p:pic>
        <p:nvPicPr>
          <p:cNvPr id="550" name="Google Shape;550;p59"/>
          <p:cNvPicPr preferRelativeResize="0"/>
          <p:nvPr>
            <p:ph idx="1" type="body"/>
          </p:nvPr>
        </p:nvPicPr>
        <p:blipFill rotWithShape="1">
          <a:blip r:embed="rId3">
            <a:alphaModFix/>
          </a:blip>
          <a:srcRect b="0" l="0" r="0" t="0"/>
          <a:stretch/>
        </p:blipFill>
        <p:spPr>
          <a:xfrm>
            <a:off x="2086198" y="1825625"/>
            <a:ext cx="8019603" cy="4351338"/>
          </a:xfrm>
          <a:prstGeom prst="rect">
            <a:avLst/>
          </a:prstGeom>
          <a:noFill/>
          <a:ln>
            <a:noFill/>
          </a:ln>
        </p:spPr>
      </p:pic>
      <p:sp>
        <p:nvSpPr>
          <p:cNvPr id="551" name="Google Shape;551;p59"/>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5" name="Shape 555"/>
        <p:cNvGrpSpPr/>
        <p:nvPr/>
      </p:nvGrpSpPr>
      <p:grpSpPr>
        <a:xfrm>
          <a:off x="0" y="0"/>
          <a:ext cx="0" cy="0"/>
          <a:chOff x="0" y="0"/>
          <a:chExt cx="0" cy="0"/>
        </a:xfrm>
      </p:grpSpPr>
      <p:sp>
        <p:nvSpPr>
          <p:cNvPr id="556" name="Google Shape;556;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APA Tables</a:t>
            </a:r>
            <a:endParaRPr/>
          </a:p>
        </p:txBody>
      </p:sp>
      <p:graphicFrame>
        <p:nvGraphicFramePr>
          <p:cNvPr id="557" name="Google Shape;557;p60"/>
          <p:cNvGraphicFramePr/>
          <p:nvPr/>
        </p:nvGraphicFramePr>
        <p:xfrm>
          <a:off x="816429" y="1447800"/>
          <a:ext cx="3000000" cy="3000000"/>
        </p:xfrm>
        <a:graphic>
          <a:graphicData uri="http://schemas.openxmlformats.org/drawingml/2006/table">
            <a:tbl>
              <a:tblPr bandRow="1" firstRow="1">
                <a:noFill/>
                <a:tableStyleId>{F6257B34-E0FA-4629-A9A5-C109E10EF7DF}</a:tableStyleId>
              </a:tblPr>
              <a:tblGrid>
                <a:gridCol w="2103125"/>
                <a:gridCol w="2103125"/>
                <a:gridCol w="2103125"/>
                <a:gridCol w="2103125"/>
                <a:gridCol w="2103125"/>
              </a:tblGrid>
              <a:tr h="370850">
                <a:tc>
                  <a:txBody>
                    <a:bodyPr/>
                    <a:lstStyle/>
                    <a:p>
                      <a:pPr indent="0" lvl="0" marL="0" marR="0" rtl="0" algn="l">
                        <a:spcBef>
                          <a:spcPts val="0"/>
                        </a:spcBef>
                        <a:spcAft>
                          <a:spcPts val="0"/>
                        </a:spcAft>
                        <a:buNone/>
                      </a:pPr>
                      <a:r>
                        <a:rPr b="0" lang="en-US" sz="1800" u="none" cap="none" strike="noStrike">
                          <a:solidFill>
                            <a:schemeClr val="dk1"/>
                          </a:solidFill>
                        </a:rPr>
                        <a:t>Category 1</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Category 2</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Category 3</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Category 4</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Category 5</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370850">
                <a:tc>
                  <a:txBody>
                    <a:bodyPr/>
                    <a:lstStyle/>
                    <a:p>
                      <a:pPr indent="0" lvl="0" marL="0" marR="0" rtl="0" algn="l">
                        <a:spcBef>
                          <a:spcPts val="0"/>
                        </a:spcBef>
                        <a:spcAft>
                          <a:spcPts val="0"/>
                        </a:spcAft>
                        <a:buNone/>
                      </a:pPr>
                      <a:r>
                        <a:rPr lang="en-US" sz="1800">
                          <a:solidFill>
                            <a:schemeClr val="dk1"/>
                          </a:solidFill>
                        </a:rPr>
                        <a:t>Item</a:t>
                      </a:r>
                      <a:r>
                        <a:rPr lang="en-US" sz="1800">
                          <a:solidFill>
                            <a:schemeClr val="dk1"/>
                          </a:solidFill>
                        </a:rPr>
                        <a:t> 1</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r>
              <a:tr h="370850">
                <a:tc>
                  <a:txBody>
                    <a:bodyPr/>
                    <a:lstStyle/>
                    <a:p>
                      <a:pPr indent="0" lvl="0" marL="0" marR="0" rtl="0" algn="l">
                        <a:spcBef>
                          <a:spcPts val="0"/>
                        </a:spcBef>
                        <a:spcAft>
                          <a:spcPts val="0"/>
                        </a:spcAft>
                        <a:buNone/>
                      </a:pPr>
                      <a:r>
                        <a:rPr lang="en-US" sz="1800">
                          <a:solidFill>
                            <a:schemeClr val="dk1"/>
                          </a:solidFill>
                        </a:rPr>
                        <a:t>Item 2</a:t>
                      </a:r>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r>
              <a:tr h="370850">
                <a:tc>
                  <a:txBody>
                    <a:bodyPr/>
                    <a:lstStyle/>
                    <a:p>
                      <a:pPr indent="0" lvl="0" marL="0" marR="0" rtl="0" algn="l">
                        <a:spcBef>
                          <a:spcPts val="0"/>
                        </a:spcBef>
                        <a:spcAft>
                          <a:spcPts val="0"/>
                        </a:spcAft>
                        <a:buNone/>
                      </a:pPr>
                      <a:r>
                        <a:rPr lang="en-US" sz="1800">
                          <a:solidFill>
                            <a:schemeClr val="dk1"/>
                          </a:solidFill>
                        </a:rPr>
                        <a:t>Item 3</a:t>
                      </a:r>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r>
              <a:tr h="370850">
                <a:tc>
                  <a:txBody>
                    <a:bodyPr/>
                    <a:lstStyle/>
                    <a:p>
                      <a:pPr indent="0" lvl="0" marL="0" marR="0" rtl="0" algn="l">
                        <a:spcBef>
                          <a:spcPts val="0"/>
                        </a:spcBef>
                        <a:spcAft>
                          <a:spcPts val="0"/>
                        </a:spcAft>
                        <a:buNone/>
                      </a:pPr>
                      <a:r>
                        <a:rPr lang="en-US" sz="1800">
                          <a:solidFill>
                            <a:schemeClr val="dk1"/>
                          </a:solidFill>
                        </a:rPr>
                        <a:t>Item 4</a:t>
                      </a:r>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r>
            </a:tbl>
          </a:graphicData>
        </a:graphic>
      </p:graphicFrame>
      <p:sp>
        <p:nvSpPr>
          <p:cNvPr id="558" name="Google Shape;558;p60"/>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graphicFrame>
        <p:nvGraphicFramePr>
          <p:cNvPr id="559" name="Google Shape;559;p60"/>
          <p:cNvGraphicFramePr/>
          <p:nvPr/>
        </p:nvGraphicFramePr>
        <p:xfrm>
          <a:off x="852055" y="3755294"/>
          <a:ext cx="3000000" cy="3000000"/>
        </p:xfrm>
        <a:graphic>
          <a:graphicData uri="http://schemas.openxmlformats.org/drawingml/2006/table">
            <a:tbl>
              <a:tblPr bandRow="1" firstRow="1">
                <a:noFill/>
                <a:tableStyleId>{F6257B34-E0FA-4629-A9A5-C109E10EF7DF}</a:tableStyleId>
              </a:tblPr>
              <a:tblGrid>
                <a:gridCol w="2048125"/>
                <a:gridCol w="2048125"/>
                <a:gridCol w="2048125"/>
                <a:gridCol w="274950"/>
                <a:gridCol w="2048125"/>
                <a:gridCol w="2048125"/>
              </a:tblGrid>
              <a:tr h="213350">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ctr">
                        <a:spcBef>
                          <a:spcPts val="0"/>
                        </a:spcBef>
                        <a:spcAft>
                          <a:spcPts val="0"/>
                        </a:spcAft>
                        <a:buNone/>
                      </a:pPr>
                      <a:r>
                        <a:rPr b="0" lang="en-US" sz="1800">
                          <a:solidFill>
                            <a:schemeClr val="dk1"/>
                          </a:solidFill>
                        </a:rPr>
                        <a:t>Category 2</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a:txBody>
                    <a:bodyPr/>
                    <a:lstStyle/>
                    <a:p>
                      <a:pPr indent="0" lvl="0" marL="0" marR="0" rtl="0" algn="l">
                        <a:spcBef>
                          <a:spcPts val="0"/>
                        </a:spcBef>
                        <a:spcAft>
                          <a:spcPts val="0"/>
                        </a:spcAft>
                        <a:buNone/>
                      </a:pPr>
                      <a:r>
                        <a:t/>
                      </a:r>
                      <a:endParaRPr b="0" sz="1800">
                        <a:solidFill>
                          <a:schemeClr val="dk1"/>
                        </a:solidFill>
                      </a:endParaRPr>
                    </a:p>
                  </a:txBody>
                  <a:tcPr marT="45725" marB="45725" marR="91450" marL="91450">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ctr">
                        <a:spcBef>
                          <a:spcPts val="0"/>
                        </a:spcBef>
                        <a:spcAft>
                          <a:spcPts val="0"/>
                        </a:spcAft>
                        <a:buNone/>
                      </a:pPr>
                      <a:r>
                        <a:rPr b="0" lang="en-US" sz="1800">
                          <a:solidFill>
                            <a:schemeClr val="dk1"/>
                          </a:solidFill>
                        </a:rPr>
                        <a:t>Category 3</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r>
              <a:tr h="213350">
                <a:tc>
                  <a:txBody>
                    <a:bodyPr/>
                    <a:lstStyle/>
                    <a:p>
                      <a:pPr indent="0" lvl="0" marL="0" marR="0" rtl="0" algn="l">
                        <a:spcBef>
                          <a:spcPts val="0"/>
                        </a:spcBef>
                        <a:spcAft>
                          <a:spcPts val="0"/>
                        </a:spcAft>
                        <a:buNone/>
                      </a:pPr>
                      <a:r>
                        <a:rPr b="0" lang="en-US" sz="1800">
                          <a:solidFill>
                            <a:schemeClr val="dk1"/>
                          </a:solidFill>
                        </a:rPr>
                        <a:t>Category 1</a:t>
                      </a:r>
                      <a:endParaRPr/>
                    </a:p>
                  </a:txBody>
                  <a:tcPr marT="45725" marB="45725" marR="91450" marL="91450">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subcategory 1</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subcategory 2</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sz="1800">
                        <a:solidFill>
                          <a:schemeClr val="dk1"/>
                        </a:solidFill>
                      </a:endParaRPr>
                    </a:p>
                  </a:txBody>
                  <a:tcPr marT="45725" marB="45725" marR="91450" marL="91450">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subcategory 1</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0" lang="en-US" sz="1800">
                          <a:solidFill>
                            <a:schemeClr val="dk1"/>
                          </a:solidFill>
                        </a:rPr>
                        <a:t>subcategory 2</a:t>
                      </a:r>
                      <a:endParaRPr/>
                    </a:p>
                  </a:txBody>
                  <a:tcPr marT="45725" marB="45725" marR="91450" marL="91450">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11475">
                <a:tc>
                  <a:txBody>
                    <a:bodyPr/>
                    <a:lstStyle/>
                    <a:p>
                      <a:pPr indent="0" lvl="0" marL="0" marR="0" rtl="0" algn="l">
                        <a:spcBef>
                          <a:spcPts val="0"/>
                        </a:spcBef>
                        <a:spcAft>
                          <a:spcPts val="0"/>
                        </a:spcAft>
                        <a:buNone/>
                      </a:pPr>
                      <a:r>
                        <a:rPr lang="en-US" sz="1800">
                          <a:solidFill>
                            <a:schemeClr val="dk1"/>
                          </a:solidFill>
                        </a:rPr>
                        <a:t>Item</a:t>
                      </a:r>
                      <a:r>
                        <a:rPr lang="en-US" sz="1800">
                          <a:solidFill>
                            <a:schemeClr val="dk1"/>
                          </a:solidFill>
                        </a:rPr>
                        <a:t> 1</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T cap="flat" cmpd="sng" w="12700">
                      <a:solidFill>
                        <a:schemeClr val="dk1"/>
                      </a:solidFill>
                      <a:prstDash val="solid"/>
                      <a:round/>
                      <a:headEnd len="sm" w="sm" type="none"/>
                      <a:tailEnd len="sm" w="sm" type="none"/>
                    </a:lnT>
                  </a:tcPr>
                </a:tc>
              </a:tr>
              <a:tr h="370850">
                <a:tc>
                  <a:txBody>
                    <a:bodyPr/>
                    <a:lstStyle/>
                    <a:p>
                      <a:pPr indent="0" lvl="0" marL="0" marR="0" rtl="0" algn="l">
                        <a:spcBef>
                          <a:spcPts val="0"/>
                        </a:spcBef>
                        <a:spcAft>
                          <a:spcPts val="0"/>
                        </a:spcAft>
                        <a:buNone/>
                      </a:pPr>
                      <a:r>
                        <a:rPr lang="en-US" sz="1800">
                          <a:solidFill>
                            <a:schemeClr val="dk1"/>
                          </a:solidFill>
                        </a:rPr>
                        <a:t>Item 2</a:t>
                      </a:r>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r>
              <a:tr h="187950">
                <a:tc>
                  <a:txBody>
                    <a:bodyPr/>
                    <a:lstStyle/>
                    <a:p>
                      <a:pPr indent="0" lvl="0" marL="0" marR="0" rtl="0" algn="l">
                        <a:spcBef>
                          <a:spcPts val="0"/>
                        </a:spcBef>
                        <a:spcAft>
                          <a:spcPts val="0"/>
                        </a:spcAft>
                        <a:buNone/>
                      </a:pPr>
                      <a:r>
                        <a:rPr lang="en-US" sz="1800">
                          <a:solidFill>
                            <a:schemeClr val="dk1"/>
                          </a:solidFill>
                        </a:rPr>
                        <a:t>Item 3</a:t>
                      </a:r>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tc>
              </a:tr>
              <a:tr h="370850">
                <a:tc>
                  <a:txBody>
                    <a:bodyPr/>
                    <a:lstStyle/>
                    <a:p>
                      <a:pPr indent="0" lvl="0" marL="0" marR="0" rtl="0" algn="l">
                        <a:spcBef>
                          <a:spcPts val="0"/>
                        </a:spcBef>
                        <a:spcAft>
                          <a:spcPts val="0"/>
                        </a:spcAft>
                        <a:buNone/>
                      </a:pPr>
                      <a:r>
                        <a:rPr lang="en-US" sz="1800">
                          <a:solidFill>
                            <a:schemeClr val="dk1"/>
                          </a:solidFill>
                        </a:rPr>
                        <a:t>Item 4</a:t>
                      </a:r>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800">
                        <a:solidFill>
                          <a:schemeClr val="dk1"/>
                        </a:solidFill>
                      </a:endParaRPr>
                    </a:p>
                  </a:txBody>
                  <a:tcPr marT="45725" marB="45725" marR="91450" marL="91450">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Helvetica Neue"/>
              <a:buNone/>
            </a:pPr>
            <a:r>
              <a:rPr lang="en-US"/>
              <a:t>Outline</a:t>
            </a:r>
            <a:endParaRPr/>
          </a:p>
        </p:txBody>
      </p:sp>
      <p:sp>
        <p:nvSpPr>
          <p:cNvPr id="198" name="Google Shape;198;p28"/>
          <p:cNvSpPr txBox="1"/>
          <p:nvPr>
            <p:ph idx="1" type="body"/>
          </p:nvPr>
        </p:nvSpPr>
        <p:spPr>
          <a:xfrm>
            <a:off x="838200" y="1825625"/>
            <a:ext cx="10515600" cy="4270374"/>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a:t>Review</a:t>
            </a:r>
            <a:endParaRPr/>
          </a:p>
          <a:p>
            <a:pPr indent="-342900" lvl="0" marL="457200" rtl="0" algn="l">
              <a:lnSpc>
                <a:spcPct val="90000"/>
              </a:lnSpc>
              <a:spcBef>
                <a:spcPts val="0"/>
              </a:spcBef>
              <a:spcAft>
                <a:spcPts val="0"/>
              </a:spcAft>
              <a:buSzPts val="1800"/>
              <a:buChar char="●"/>
            </a:pPr>
            <a:r>
              <a:rPr lang="en-US"/>
              <a:t>Targets</a:t>
            </a:r>
            <a:endParaRPr/>
          </a:p>
          <a:p>
            <a:pPr indent="-342900" lvl="0" marL="457200" rtl="0" algn="l">
              <a:lnSpc>
                <a:spcPct val="90000"/>
              </a:lnSpc>
              <a:spcBef>
                <a:spcPts val="0"/>
              </a:spcBef>
              <a:spcAft>
                <a:spcPts val="0"/>
              </a:spcAft>
              <a:buSzPts val="1800"/>
              <a:buChar char="●"/>
            </a:pPr>
            <a:r>
              <a:rPr lang="en-US"/>
              <a:t>Concept Generation &amp; Selection</a:t>
            </a:r>
            <a:endParaRPr/>
          </a:p>
          <a:p>
            <a:pPr indent="-342900" lvl="0" marL="457200" rtl="0" algn="l">
              <a:spcBef>
                <a:spcPts val="0"/>
              </a:spcBef>
              <a:spcAft>
                <a:spcPts val="0"/>
              </a:spcAft>
              <a:buSzPts val="1800"/>
              <a:buChar char="●"/>
            </a:pPr>
            <a:r>
              <a:rPr lang="en-US"/>
              <a:t>Bill of Materials</a:t>
            </a:r>
            <a:endParaRPr/>
          </a:p>
          <a:p>
            <a:pPr indent="-342900" lvl="0" marL="457200" rtl="0" algn="l">
              <a:lnSpc>
                <a:spcPct val="90000"/>
              </a:lnSpc>
              <a:spcBef>
                <a:spcPts val="0"/>
              </a:spcBef>
              <a:spcAft>
                <a:spcPts val="0"/>
              </a:spcAft>
              <a:buSzPts val="1800"/>
              <a:buChar char="●"/>
            </a:pPr>
            <a:r>
              <a:rPr lang="en-US"/>
              <a:t>Summary</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99" name="Google Shape;199;p28"/>
          <p:cNvSpPr txBox="1"/>
          <p:nvPr>
            <p:ph idx="12" type="sldNum"/>
          </p:nvPr>
        </p:nvSpPr>
        <p:spPr>
          <a:xfrm>
            <a:off x="4724400" y="6433298"/>
            <a:ext cx="2743200" cy="36576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pic>
        <p:nvPicPr>
          <p:cNvPr id="200" name="Google Shape;200;p28"/>
          <p:cNvPicPr preferRelativeResize="0"/>
          <p:nvPr/>
        </p:nvPicPr>
        <p:blipFill>
          <a:blip r:embed="rId3">
            <a:alphaModFix/>
          </a:blip>
          <a:stretch>
            <a:fillRect/>
          </a:stretch>
        </p:blipFill>
        <p:spPr>
          <a:xfrm>
            <a:off x="8971050" y="6355175"/>
            <a:ext cx="3220950" cy="502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9"/>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Review</a:t>
            </a:r>
            <a:endParaRPr/>
          </a:p>
        </p:txBody>
      </p:sp>
      <p:sp>
        <p:nvSpPr>
          <p:cNvPr id="207" name="Google Shape;207;p29"/>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08" name="Google Shape;208;p29"/>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209" name="Google Shape;209;p29"/>
          <p:cNvSpPr txBox="1"/>
          <p:nvPr/>
        </p:nvSpPr>
        <p:spPr>
          <a:xfrm>
            <a:off x="389650" y="1487600"/>
            <a:ext cx="5525700" cy="4720200"/>
          </a:xfrm>
          <a:prstGeom prst="rect">
            <a:avLst/>
          </a:prstGeom>
          <a:noFill/>
          <a:ln>
            <a:noFill/>
          </a:ln>
        </p:spPr>
        <p:txBody>
          <a:bodyPr anchorCtr="0" anchor="t" bIns="45700" lIns="91425" spcFirstLastPara="1" rIns="91425" wrap="square" tIns="45700">
            <a:normAutofit fontScale="85000" lnSpcReduction="20000"/>
          </a:bodyPr>
          <a:lstStyle/>
          <a:p>
            <a:pPr indent="-325755" lvl="0" marL="457200" rtl="0" algn="l">
              <a:lnSpc>
                <a:spcPct val="150000"/>
              </a:lnSpc>
              <a:spcBef>
                <a:spcPts val="0"/>
              </a:spcBef>
              <a:spcAft>
                <a:spcPts val="0"/>
              </a:spcAft>
              <a:buClr>
                <a:srgbClr val="000000"/>
              </a:buClr>
              <a:buSzPct val="64285"/>
              <a:buChar char="•"/>
            </a:pPr>
            <a:r>
              <a:rPr lang="en-US" sz="2800">
                <a:solidFill>
                  <a:srgbClr val="000000"/>
                </a:solidFill>
                <a:latin typeface="Helvetica Neue"/>
                <a:ea typeface="Helvetica Neue"/>
                <a:cs typeface="Helvetica Neue"/>
                <a:sym typeface="Helvetica Neue"/>
              </a:rPr>
              <a:t>Digital Wifi Canopy</a:t>
            </a:r>
            <a:endParaRPr sz="2800">
              <a:solidFill>
                <a:srgbClr val="000000"/>
              </a:solidFill>
              <a:latin typeface="Helvetica Neue"/>
              <a:ea typeface="Helvetica Neue"/>
              <a:cs typeface="Helvetica Neue"/>
              <a:sym typeface="Helvetica Neue"/>
            </a:endParaRPr>
          </a:p>
          <a:p>
            <a:pPr indent="-325755" lvl="1" marL="914400" rtl="0" algn="l">
              <a:lnSpc>
                <a:spcPct val="150000"/>
              </a:lnSpc>
              <a:spcBef>
                <a:spcPts val="0"/>
              </a:spcBef>
              <a:spcAft>
                <a:spcPts val="0"/>
              </a:spcAft>
              <a:buClr>
                <a:srgbClr val="000000"/>
              </a:buClr>
              <a:buSzPct val="75000"/>
              <a:buChar char="•"/>
            </a:pPr>
            <a:r>
              <a:rPr lang="en-US" sz="2400">
                <a:latin typeface="Helvetica Neue"/>
                <a:ea typeface="Helvetica Neue"/>
                <a:cs typeface="Helvetica Neue"/>
                <a:sym typeface="Helvetica Neue"/>
              </a:rPr>
              <a:t>Solar powered charging station</a:t>
            </a:r>
            <a:endParaRPr sz="2400">
              <a:latin typeface="Helvetica Neue"/>
              <a:ea typeface="Helvetica Neue"/>
              <a:cs typeface="Helvetica Neue"/>
              <a:sym typeface="Helvetica Neue"/>
            </a:endParaRPr>
          </a:p>
          <a:p>
            <a:pPr indent="0" lvl="0" marL="0" rtl="0" algn="l">
              <a:lnSpc>
                <a:spcPct val="150000"/>
              </a:lnSpc>
              <a:spcBef>
                <a:spcPts val="0"/>
              </a:spcBef>
              <a:spcAft>
                <a:spcPts val="0"/>
              </a:spcAft>
              <a:buNone/>
            </a:pPr>
            <a:r>
              <a:t/>
            </a:r>
            <a:endParaRPr sz="2400">
              <a:latin typeface="Helvetica Neue"/>
              <a:ea typeface="Helvetica Neue"/>
              <a:cs typeface="Helvetica Neue"/>
              <a:sym typeface="Helvetica Neue"/>
            </a:endParaRPr>
          </a:p>
          <a:p>
            <a:pPr indent="0" lvl="0" marL="0" rtl="0" algn="l">
              <a:lnSpc>
                <a:spcPct val="150000"/>
              </a:lnSpc>
              <a:spcBef>
                <a:spcPts val="0"/>
              </a:spcBef>
              <a:spcAft>
                <a:spcPts val="0"/>
              </a:spcAft>
              <a:buNone/>
            </a:pPr>
            <a:r>
              <a:t/>
            </a:r>
            <a:endParaRPr sz="2400">
              <a:latin typeface="Helvetica Neue"/>
              <a:ea typeface="Helvetica Neue"/>
              <a:cs typeface="Helvetica Neue"/>
              <a:sym typeface="Helvetica Neue"/>
            </a:endParaRPr>
          </a:p>
          <a:p>
            <a:pPr indent="-325755" lvl="0" marL="457200" rtl="0" algn="l">
              <a:lnSpc>
                <a:spcPct val="200000"/>
              </a:lnSpc>
              <a:spcBef>
                <a:spcPts val="0"/>
              </a:spcBef>
              <a:spcAft>
                <a:spcPts val="0"/>
              </a:spcAft>
              <a:buClr>
                <a:schemeClr val="dk1"/>
              </a:buClr>
              <a:buSzPct val="64285"/>
              <a:buChar char="•"/>
            </a:pPr>
            <a:r>
              <a:rPr lang="en-US" sz="2800">
                <a:solidFill>
                  <a:schemeClr val="dk1"/>
                </a:solidFill>
                <a:latin typeface="Helvetica Neue"/>
                <a:ea typeface="Helvetica Neue"/>
                <a:cs typeface="Helvetica Neue"/>
                <a:sym typeface="Helvetica Neue"/>
              </a:rPr>
              <a:t>Motivation</a:t>
            </a:r>
            <a:endParaRPr sz="2800">
              <a:solidFill>
                <a:schemeClr val="dk1"/>
              </a:solidFill>
              <a:latin typeface="Helvetica Neue"/>
              <a:ea typeface="Helvetica Neue"/>
              <a:cs typeface="Helvetica Neue"/>
              <a:sym typeface="Helvetica Neue"/>
            </a:endParaRPr>
          </a:p>
          <a:p>
            <a:pPr indent="-325755" lvl="1" marL="914400" rtl="0" algn="l">
              <a:lnSpc>
                <a:spcPct val="200000"/>
              </a:lnSpc>
              <a:spcBef>
                <a:spcPts val="0"/>
              </a:spcBef>
              <a:spcAft>
                <a:spcPts val="0"/>
              </a:spcAft>
              <a:buClr>
                <a:schemeClr val="dk1"/>
              </a:buClr>
              <a:buSzPct val="75000"/>
              <a:buChar char="•"/>
            </a:pPr>
            <a:r>
              <a:rPr lang="en-US" sz="2400">
                <a:solidFill>
                  <a:schemeClr val="dk1"/>
                </a:solidFill>
                <a:latin typeface="Helvetica Neue"/>
                <a:ea typeface="Helvetica Neue"/>
                <a:cs typeface="Helvetica Neue"/>
                <a:sym typeface="Helvetica Neue"/>
              </a:rPr>
              <a:t>Provide power to charge devices and wifi to people </a:t>
            </a:r>
            <a:endParaRPr sz="2400">
              <a:latin typeface="Helvetica Neue"/>
              <a:ea typeface="Helvetica Neue"/>
              <a:cs typeface="Helvetica Neue"/>
              <a:sym typeface="Helvetica Neue"/>
            </a:endParaRPr>
          </a:p>
          <a:p>
            <a:pPr indent="0" lvl="0" marL="0" rtl="0" algn="l">
              <a:lnSpc>
                <a:spcPct val="150000"/>
              </a:lnSpc>
              <a:spcBef>
                <a:spcPts val="0"/>
              </a:spcBef>
              <a:spcAft>
                <a:spcPts val="0"/>
              </a:spcAft>
              <a:buNone/>
            </a:pPr>
            <a:r>
              <a:t/>
            </a:r>
            <a:endParaRPr sz="2400">
              <a:latin typeface="Helvetica Neue"/>
              <a:ea typeface="Helvetica Neue"/>
              <a:cs typeface="Helvetica Neue"/>
              <a:sym typeface="Helvetica Neue"/>
            </a:endParaRPr>
          </a:p>
          <a:p>
            <a:pPr indent="0" lvl="0" marL="0" rtl="0" algn="l">
              <a:lnSpc>
                <a:spcPct val="150000"/>
              </a:lnSpc>
              <a:spcBef>
                <a:spcPts val="0"/>
              </a:spcBef>
              <a:spcAft>
                <a:spcPts val="0"/>
              </a:spcAft>
              <a:buNone/>
            </a:pPr>
            <a:r>
              <a:t/>
            </a:r>
            <a:endParaRPr sz="2400">
              <a:solidFill>
                <a:srgbClr val="000000"/>
              </a:solidFill>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2800">
              <a:solidFill>
                <a:srgbClr val="000000"/>
              </a:solidFill>
              <a:latin typeface="Helvetica Neue"/>
              <a:ea typeface="Helvetica Neue"/>
              <a:cs typeface="Helvetica Neue"/>
              <a:sym typeface="Helvetica Neue"/>
            </a:endParaRPr>
          </a:p>
        </p:txBody>
      </p:sp>
      <p:pic>
        <p:nvPicPr>
          <p:cNvPr id="210" name="Google Shape;210;p29"/>
          <p:cNvPicPr preferRelativeResize="0"/>
          <p:nvPr/>
        </p:nvPicPr>
        <p:blipFill>
          <a:blip r:embed="rId4">
            <a:alphaModFix/>
          </a:blip>
          <a:stretch>
            <a:fillRect/>
          </a:stretch>
        </p:blipFill>
        <p:spPr>
          <a:xfrm>
            <a:off x="5387475" y="451850"/>
            <a:ext cx="4051225" cy="2626683"/>
          </a:xfrm>
          <a:prstGeom prst="rect">
            <a:avLst/>
          </a:prstGeom>
          <a:noFill/>
          <a:ln>
            <a:noFill/>
          </a:ln>
        </p:spPr>
      </p:pic>
      <p:pic>
        <p:nvPicPr>
          <p:cNvPr id="211" name="Google Shape;211;p29"/>
          <p:cNvPicPr preferRelativeResize="0"/>
          <p:nvPr/>
        </p:nvPicPr>
        <p:blipFill>
          <a:blip r:embed="rId5">
            <a:alphaModFix/>
          </a:blip>
          <a:stretch>
            <a:fillRect/>
          </a:stretch>
        </p:blipFill>
        <p:spPr>
          <a:xfrm>
            <a:off x="8361048" y="3117588"/>
            <a:ext cx="3284776" cy="3198523"/>
          </a:xfrm>
          <a:prstGeom prst="rect">
            <a:avLst/>
          </a:prstGeom>
          <a:noFill/>
          <a:ln>
            <a:noFill/>
          </a:ln>
        </p:spPr>
      </p:pic>
      <p:pic>
        <p:nvPicPr>
          <p:cNvPr id="212" name="Google Shape;212;p29"/>
          <p:cNvPicPr preferRelativeResize="0"/>
          <p:nvPr/>
        </p:nvPicPr>
        <p:blipFill>
          <a:blip r:embed="rId6">
            <a:alphaModFix/>
          </a:blip>
          <a:stretch>
            <a:fillRect/>
          </a:stretch>
        </p:blipFill>
        <p:spPr>
          <a:xfrm>
            <a:off x="3718300" y="4413799"/>
            <a:ext cx="1842498" cy="1752775"/>
          </a:xfrm>
          <a:prstGeom prst="rect">
            <a:avLst/>
          </a:prstGeom>
          <a:noFill/>
          <a:ln>
            <a:noFill/>
          </a:ln>
        </p:spPr>
      </p:pic>
      <p:pic>
        <p:nvPicPr>
          <p:cNvPr id="213" name="Google Shape;213;p29"/>
          <p:cNvPicPr preferRelativeResize="0"/>
          <p:nvPr/>
        </p:nvPicPr>
        <p:blipFill>
          <a:blip r:embed="rId7">
            <a:alphaModFix/>
          </a:blip>
          <a:stretch>
            <a:fillRect/>
          </a:stretch>
        </p:blipFill>
        <p:spPr>
          <a:xfrm>
            <a:off x="5444031" y="4753432"/>
            <a:ext cx="940384" cy="1073518"/>
          </a:xfrm>
          <a:prstGeom prst="rect">
            <a:avLst/>
          </a:prstGeom>
          <a:noFill/>
          <a:ln>
            <a:noFill/>
          </a:ln>
        </p:spPr>
      </p:pic>
      <p:pic>
        <p:nvPicPr>
          <p:cNvPr id="214" name="Google Shape;214;p29"/>
          <p:cNvPicPr preferRelativeResize="0"/>
          <p:nvPr/>
        </p:nvPicPr>
        <p:blipFill>
          <a:blip r:embed="rId8">
            <a:alphaModFix/>
          </a:blip>
          <a:stretch>
            <a:fillRect/>
          </a:stretch>
        </p:blipFill>
        <p:spPr>
          <a:xfrm>
            <a:off x="6384417" y="4530667"/>
            <a:ext cx="1596809" cy="1519050"/>
          </a:xfrm>
          <a:prstGeom prst="rect">
            <a:avLst/>
          </a:prstGeom>
          <a:noFill/>
          <a:ln>
            <a:noFill/>
          </a:ln>
        </p:spPr>
      </p:pic>
      <p:sp>
        <p:nvSpPr>
          <p:cNvPr id="215" name="Google Shape;215;p29"/>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Review</a:t>
            </a:r>
            <a:endParaRPr/>
          </a:p>
        </p:txBody>
      </p:sp>
      <p:sp>
        <p:nvSpPr>
          <p:cNvPr id="222" name="Google Shape;222;p30"/>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23" name="Google Shape;223;p30"/>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224" name="Google Shape;224;p30"/>
          <p:cNvSpPr txBox="1"/>
          <p:nvPr/>
        </p:nvSpPr>
        <p:spPr>
          <a:xfrm>
            <a:off x="871850" y="1566600"/>
            <a:ext cx="4445400" cy="4515000"/>
          </a:xfrm>
          <a:prstGeom prst="rect">
            <a:avLst/>
          </a:prstGeom>
          <a:noFill/>
          <a:ln>
            <a:noFill/>
          </a:ln>
        </p:spPr>
        <p:txBody>
          <a:bodyPr anchorCtr="0" anchor="t" bIns="91425" lIns="91425" spcFirstLastPara="1" rIns="91425" wrap="square" tIns="91425">
            <a:spAutoFit/>
          </a:bodyPr>
          <a:lstStyle/>
          <a:p>
            <a:pPr indent="0" lvl="0" marL="457200" rtl="0" algn="l">
              <a:lnSpc>
                <a:spcPct val="90000"/>
              </a:lnSpc>
              <a:spcBef>
                <a:spcPts val="1000"/>
              </a:spcBef>
              <a:spcAft>
                <a:spcPts val="0"/>
              </a:spcAft>
              <a:buNone/>
            </a:pPr>
            <a:r>
              <a:rPr lang="en-US" sz="2000">
                <a:solidFill>
                  <a:srgbClr val="000000"/>
                </a:solidFill>
                <a:latin typeface="Helvetica Neue"/>
                <a:ea typeface="Helvetica Neue"/>
                <a:cs typeface="Helvetica Neue"/>
                <a:sym typeface="Helvetica Neue"/>
              </a:rPr>
              <a:t>Goals:</a:t>
            </a:r>
            <a:endParaRPr sz="2000">
              <a:solidFill>
                <a:srgbClr val="000000"/>
              </a:solidFill>
              <a:latin typeface="Helvetica Neue"/>
              <a:ea typeface="Helvetica Neue"/>
              <a:cs typeface="Helvetica Neue"/>
              <a:sym typeface="Helvetica Neue"/>
            </a:endParaRPr>
          </a:p>
          <a:p>
            <a:pPr indent="-355600" lvl="0" marL="457200" rtl="0" algn="l">
              <a:lnSpc>
                <a:spcPct val="90000"/>
              </a:lnSpc>
              <a:spcBef>
                <a:spcPts val="1000"/>
              </a:spcBef>
              <a:spcAft>
                <a:spcPts val="0"/>
              </a:spcAft>
              <a:buClr>
                <a:srgbClr val="000000"/>
              </a:buClr>
              <a:buSzPts val="2000"/>
              <a:buChar char="•"/>
            </a:pPr>
            <a:r>
              <a:rPr lang="en-US" sz="2000">
                <a:solidFill>
                  <a:srgbClr val="000000"/>
                </a:solidFill>
                <a:latin typeface="Helvetica Neue"/>
                <a:ea typeface="Helvetica Neue"/>
                <a:cs typeface="Helvetica Neue"/>
                <a:sym typeface="Helvetica Neue"/>
              </a:rPr>
              <a:t> Use renewable energy</a:t>
            </a:r>
            <a:endParaRPr sz="2000">
              <a:solidFill>
                <a:srgbClr val="000000"/>
              </a:solidFill>
              <a:latin typeface="Helvetica Neue"/>
              <a:ea typeface="Helvetica Neue"/>
              <a:cs typeface="Helvetica Neue"/>
              <a:sym typeface="Helvetica Neue"/>
            </a:endParaRPr>
          </a:p>
          <a:p>
            <a:pPr indent="0" lvl="0" marL="914400" rtl="0" algn="l">
              <a:lnSpc>
                <a:spcPct val="90000"/>
              </a:lnSpc>
              <a:spcBef>
                <a:spcPts val="1000"/>
              </a:spcBef>
              <a:spcAft>
                <a:spcPts val="0"/>
              </a:spcAft>
              <a:buNone/>
            </a:pPr>
            <a:r>
              <a:t/>
            </a:r>
            <a:endParaRPr sz="2000">
              <a:solidFill>
                <a:srgbClr val="000000"/>
              </a:solidFill>
              <a:latin typeface="Helvetica Neue"/>
              <a:ea typeface="Helvetica Neue"/>
              <a:cs typeface="Helvetica Neue"/>
              <a:sym typeface="Helvetica Neue"/>
            </a:endParaRPr>
          </a:p>
          <a:p>
            <a:pPr indent="0" lvl="0" marL="0" rtl="0" algn="l">
              <a:lnSpc>
                <a:spcPct val="90000"/>
              </a:lnSpc>
              <a:spcBef>
                <a:spcPts val="1000"/>
              </a:spcBef>
              <a:spcAft>
                <a:spcPts val="0"/>
              </a:spcAft>
              <a:buNone/>
            </a:pPr>
            <a:r>
              <a:t/>
            </a:r>
            <a:endParaRPr sz="2000">
              <a:solidFill>
                <a:srgbClr val="000000"/>
              </a:solidFill>
              <a:latin typeface="Helvetica Neue"/>
              <a:ea typeface="Helvetica Neue"/>
              <a:cs typeface="Helvetica Neue"/>
              <a:sym typeface="Helvetica Neue"/>
            </a:endParaRPr>
          </a:p>
          <a:p>
            <a:pPr indent="-355600" lvl="0" marL="457200" rtl="0" algn="l">
              <a:lnSpc>
                <a:spcPct val="90000"/>
              </a:lnSpc>
              <a:spcBef>
                <a:spcPts val="1000"/>
              </a:spcBef>
              <a:spcAft>
                <a:spcPts val="0"/>
              </a:spcAft>
              <a:buClr>
                <a:srgbClr val="000000"/>
              </a:buClr>
              <a:buSzPts val="2000"/>
              <a:buChar char="•"/>
            </a:pPr>
            <a:r>
              <a:rPr lang="en-US" sz="2000">
                <a:solidFill>
                  <a:srgbClr val="000000"/>
                </a:solidFill>
                <a:latin typeface="Helvetica Neue"/>
                <a:ea typeface="Helvetica Neue"/>
                <a:cs typeface="Helvetica Neue"/>
                <a:sym typeface="Helvetica Neue"/>
              </a:rPr>
              <a:t>Aesthetically pleasing shelters</a:t>
            </a:r>
            <a:endParaRPr sz="2000">
              <a:solidFill>
                <a:srgbClr val="000000"/>
              </a:solidFill>
              <a:latin typeface="Helvetica Neue"/>
              <a:ea typeface="Helvetica Neue"/>
              <a:cs typeface="Helvetica Neue"/>
              <a:sym typeface="Helvetica Neue"/>
            </a:endParaRPr>
          </a:p>
          <a:p>
            <a:pPr indent="0" lvl="0" marL="914400" rtl="0" algn="l">
              <a:lnSpc>
                <a:spcPct val="90000"/>
              </a:lnSpc>
              <a:spcBef>
                <a:spcPts val="1000"/>
              </a:spcBef>
              <a:spcAft>
                <a:spcPts val="0"/>
              </a:spcAft>
              <a:buNone/>
            </a:pPr>
            <a:r>
              <a:t/>
            </a:r>
            <a:endParaRPr sz="2000">
              <a:solidFill>
                <a:srgbClr val="000000"/>
              </a:solidFill>
              <a:latin typeface="Helvetica Neue"/>
              <a:ea typeface="Helvetica Neue"/>
              <a:cs typeface="Helvetica Neue"/>
              <a:sym typeface="Helvetica Neue"/>
            </a:endParaRPr>
          </a:p>
          <a:p>
            <a:pPr indent="0" lvl="0" marL="914400" rtl="0" algn="l">
              <a:lnSpc>
                <a:spcPct val="90000"/>
              </a:lnSpc>
              <a:spcBef>
                <a:spcPts val="1000"/>
              </a:spcBef>
              <a:spcAft>
                <a:spcPts val="0"/>
              </a:spcAft>
              <a:buNone/>
            </a:pPr>
            <a:r>
              <a:t/>
            </a:r>
            <a:endParaRPr sz="2000">
              <a:solidFill>
                <a:srgbClr val="000000"/>
              </a:solidFill>
              <a:latin typeface="Helvetica Neue"/>
              <a:ea typeface="Helvetica Neue"/>
              <a:cs typeface="Helvetica Neue"/>
              <a:sym typeface="Helvetica Neue"/>
            </a:endParaRPr>
          </a:p>
          <a:p>
            <a:pPr indent="-355600" lvl="0" marL="457200" rtl="0" algn="l">
              <a:lnSpc>
                <a:spcPct val="90000"/>
              </a:lnSpc>
              <a:spcBef>
                <a:spcPts val="1000"/>
              </a:spcBef>
              <a:spcAft>
                <a:spcPts val="0"/>
              </a:spcAft>
              <a:buClr>
                <a:srgbClr val="000000"/>
              </a:buClr>
              <a:buSzPts val="2000"/>
              <a:buChar char="•"/>
            </a:pPr>
            <a:r>
              <a:rPr lang="en-US" sz="2000">
                <a:solidFill>
                  <a:srgbClr val="000000"/>
                </a:solidFill>
                <a:latin typeface="Helvetica Neue"/>
                <a:ea typeface="Helvetica Neue"/>
                <a:cs typeface="Helvetica Neue"/>
                <a:sym typeface="Helvetica Neue"/>
              </a:rPr>
              <a:t>Convenience for users</a:t>
            </a:r>
            <a:endParaRPr sz="2000">
              <a:solidFill>
                <a:srgbClr val="000000"/>
              </a:solidFill>
              <a:latin typeface="Helvetica Neue"/>
              <a:ea typeface="Helvetica Neue"/>
              <a:cs typeface="Helvetica Neue"/>
              <a:sym typeface="Helvetica Neue"/>
            </a:endParaRPr>
          </a:p>
          <a:p>
            <a:pPr indent="0" lvl="0" marL="914400" rtl="0" algn="l">
              <a:lnSpc>
                <a:spcPct val="90000"/>
              </a:lnSpc>
              <a:spcBef>
                <a:spcPts val="1000"/>
              </a:spcBef>
              <a:spcAft>
                <a:spcPts val="0"/>
              </a:spcAft>
              <a:buNone/>
            </a:pPr>
            <a:r>
              <a:t/>
            </a:r>
            <a:endParaRPr sz="2000">
              <a:solidFill>
                <a:srgbClr val="000000"/>
              </a:solidFill>
              <a:latin typeface="Helvetica Neue"/>
              <a:ea typeface="Helvetica Neue"/>
              <a:cs typeface="Helvetica Neue"/>
              <a:sym typeface="Helvetica Neue"/>
            </a:endParaRPr>
          </a:p>
          <a:p>
            <a:pPr indent="0" lvl="0" marL="914400" rtl="0" algn="l">
              <a:lnSpc>
                <a:spcPct val="90000"/>
              </a:lnSpc>
              <a:spcBef>
                <a:spcPts val="1000"/>
              </a:spcBef>
              <a:spcAft>
                <a:spcPts val="0"/>
              </a:spcAft>
              <a:buNone/>
            </a:pPr>
            <a:r>
              <a:t/>
            </a:r>
            <a:endParaRPr sz="2000">
              <a:solidFill>
                <a:srgbClr val="000000"/>
              </a:solidFill>
              <a:latin typeface="Helvetica Neue"/>
              <a:ea typeface="Helvetica Neue"/>
              <a:cs typeface="Helvetica Neue"/>
              <a:sym typeface="Helvetica Neue"/>
            </a:endParaRPr>
          </a:p>
          <a:p>
            <a:pPr indent="-355600" lvl="0" marL="457200" rtl="0" algn="l">
              <a:lnSpc>
                <a:spcPct val="90000"/>
              </a:lnSpc>
              <a:spcBef>
                <a:spcPts val="1000"/>
              </a:spcBef>
              <a:spcAft>
                <a:spcPts val="0"/>
              </a:spcAft>
              <a:buClr>
                <a:srgbClr val="000000"/>
              </a:buClr>
              <a:buSzPts val="2000"/>
              <a:buChar char="•"/>
            </a:pPr>
            <a:r>
              <a:rPr lang="en-US" sz="2000">
                <a:solidFill>
                  <a:srgbClr val="000000"/>
                </a:solidFill>
                <a:latin typeface="Helvetica Neue"/>
                <a:ea typeface="Helvetica Neue"/>
                <a:cs typeface="Helvetica Neue"/>
                <a:sym typeface="Helvetica Neue"/>
              </a:rPr>
              <a:t>Reduce the digital gap</a:t>
            </a:r>
            <a:endParaRPr/>
          </a:p>
        </p:txBody>
      </p:sp>
      <p:pic>
        <p:nvPicPr>
          <p:cNvPr id="225" name="Google Shape;225;p30"/>
          <p:cNvPicPr preferRelativeResize="0"/>
          <p:nvPr/>
        </p:nvPicPr>
        <p:blipFill rotWithShape="1">
          <a:blip r:embed="rId4">
            <a:alphaModFix/>
          </a:blip>
          <a:srcRect b="8240" l="0" r="0" t="0"/>
          <a:stretch/>
        </p:blipFill>
        <p:spPr>
          <a:xfrm>
            <a:off x="546025" y="1696450"/>
            <a:ext cx="822525" cy="759725"/>
          </a:xfrm>
          <a:prstGeom prst="rect">
            <a:avLst/>
          </a:prstGeom>
          <a:noFill/>
          <a:ln>
            <a:noFill/>
          </a:ln>
        </p:spPr>
      </p:pic>
      <p:pic>
        <p:nvPicPr>
          <p:cNvPr id="226" name="Google Shape;226;p30"/>
          <p:cNvPicPr preferRelativeResize="0"/>
          <p:nvPr/>
        </p:nvPicPr>
        <p:blipFill>
          <a:blip r:embed="rId5">
            <a:alphaModFix/>
          </a:blip>
          <a:stretch>
            <a:fillRect/>
          </a:stretch>
        </p:blipFill>
        <p:spPr>
          <a:xfrm>
            <a:off x="268276" y="2884695"/>
            <a:ext cx="1049800" cy="772080"/>
          </a:xfrm>
          <a:prstGeom prst="rect">
            <a:avLst/>
          </a:prstGeom>
          <a:noFill/>
          <a:ln>
            <a:noFill/>
          </a:ln>
        </p:spPr>
      </p:pic>
      <p:pic>
        <p:nvPicPr>
          <p:cNvPr id="227" name="Google Shape;227;p30"/>
          <p:cNvPicPr preferRelativeResize="0"/>
          <p:nvPr/>
        </p:nvPicPr>
        <p:blipFill>
          <a:blip r:embed="rId6">
            <a:alphaModFix/>
          </a:blip>
          <a:stretch>
            <a:fillRect/>
          </a:stretch>
        </p:blipFill>
        <p:spPr>
          <a:xfrm>
            <a:off x="321502" y="3851548"/>
            <a:ext cx="1047052" cy="1021500"/>
          </a:xfrm>
          <a:prstGeom prst="rect">
            <a:avLst/>
          </a:prstGeom>
          <a:noFill/>
          <a:ln>
            <a:noFill/>
          </a:ln>
        </p:spPr>
      </p:pic>
      <p:pic>
        <p:nvPicPr>
          <p:cNvPr id="228" name="Google Shape;228;p30"/>
          <p:cNvPicPr preferRelativeResize="0"/>
          <p:nvPr/>
        </p:nvPicPr>
        <p:blipFill>
          <a:blip r:embed="rId7">
            <a:alphaModFix/>
          </a:blip>
          <a:stretch>
            <a:fillRect/>
          </a:stretch>
        </p:blipFill>
        <p:spPr>
          <a:xfrm>
            <a:off x="268275" y="5333400"/>
            <a:ext cx="1033025" cy="705526"/>
          </a:xfrm>
          <a:prstGeom prst="rect">
            <a:avLst/>
          </a:prstGeom>
          <a:noFill/>
          <a:ln>
            <a:noFill/>
          </a:ln>
        </p:spPr>
      </p:pic>
      <p:sp>
        <p:nvSpPr>
          <p:cNvPr id="229" name="Google Shape;229;p30"/>
          <p:cNvSpPr txBox="1"/>
          <p:nvPr/>
        </p:nvSpPr>
        <p:spPr>
          <a:xfrm>
            <a:off x="6344425" y="1612800"/>
            <a:ext cx="4810500" cy="157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US" sz="1800">
                <a:solidFill>
                  <a:srgbClr val="000000"/>
                </a:solidFill>
                <a:latin typeface="Times New Roman"/>
                <a:ea typeface="Times New Roman"/>
                <a:cs typeface="Times New Roman"/>
                <a:sym typeface="Times New Roman"/>
              </a:rPr>
              <a:t>Markets:</a:t>
            </a:r>
            <a:endParaRPr sz="1200">
              <a:solidFill>
                <a:srgbClr val="000000"/>
              </a:solidFill>
              <a:latin typeface="Times New Roman"/>
              <a:ea typeface="Times New Roman"/>
              <a:cs typeface="Times New Roman"/>
              <a:sym typeface="Times New Roman"/>
            </a:endParaRPr>
          </a:p>
          <a:p>
            <a:pPr indent="-342900" lvl="0" marL="457200" rtl="0" algn="l">
              <a:lnSpc>
                <a:spcPct val="115000"/>
              </a:lnSpc>
              <a:spcBef>
                <a:spcPts val="120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Primary: Transportation Companies,Park managements, Local Governments</a:t>
            </a:r>
            <a:endParaRPr sz="1800">
              <a:solidFill>
                <a:srgbClr val="000000"/>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Secondary:Restaurants, Individuals</a:t>
            </a:r>
            <a:endParaRPr sz="1800">
              <a:solidFill>
                <a:srgbClr val="000000"/>
              </a:solidFill>
              <a:latin typeface="Times New Roman"/>
              <a:ea typeface="Times New Roman"/>
              <a:cs typeface="Times New Roman"/>
              <a:sym typeface="Times New Roman"/>
            </a:endParaRPr>
          </a:p>
        </p:txBody>
      </p:sp>
      <p:pic>
        <p:nvPicPr>
          <p:cNvPr id="230" name="Google Shape;230;p30"/>
          <p:cNvPicPr preferRelativeResize="0"/>
          <p:nvPr/>
        </p:nvPicPr>
        <p:blipFill>
          <a:blip r:embed="rId8">
            <a:alphaModFix/>
          </a:blip>
          <a:stretch>
            <a:fillRect/>
          </a:stretch>
        </p:blipFill>
        <p:spPr>
          <a:xfrm>
            <a:off x="5921900" y="3386975"/>
            <a:ext cx="2948696" cy="617275"/>
          </a:xfrm>
          <a:prstGeom prst="rect">
            <a:avLst/>
          </a:prstGeom>
          <a:noFill/>
          <a:ln>
            <a:noFill/>
          </a:ln>
        </p:spPr>
      </p:pic>
      <p:pic>
        <p:nvPicPr>
          <p:cNvPr id="231" name="Google Shape;231;p30"/>
          <p:cNvPicPr preferRelativeResize="0"/>
          <p:nvPr/>
        </p:nvPicPr>
        <p:blipFill>
          <a:blip r:embed="rId9">
            <a:alphaModFix/>
          </a:blip>
          <a:stretch>
            <a:fillRect/>
          </a:stretch>
        </p:blipFill>
        <p:spPr>
          <a:xfrm>
            <a:off x="8760100" y="4072875"/>
            <a:ext cx="2512975" cy="1066825"/>
          </a:xfrm>
          <a:prstGeom prst="rect">
            <a:avLst/>
          </a:prstGeom>
          <a:noFill/>
          <a:ln>
            <a:noFill/>
          </a:ln>
        </p:spPr>
      </p:pic>
      <p:pic>
        <p:nvPicPr>
          <p:cNvPr id="232" name="Google Shape;232;p30"/>
          <p:cNvPicPr preferRelativeResize="0"/>
          <p:nvPr/>
        </p:nvPicPr>
        <p:blipFill>
          <a:blip r:embed="rId10">
            <a:alphaModFix/>
          </a:blip>
          <a:stretch>
            <a:fillRect/>
          </a:stretch>
        </p:blipFill>
        <p:spPr>
          <a:xfrm>
            <a:off x="6155498" y="4713975"/>
            <a:ext cx="2481500" cy="1116926"/>
          </a:xfrm>
          <a:prstGeom prst="rect">
            <a:avLst/>
          </a:prstGeom>
          <a:noFill/>
          <a:ln>
            <a:noFill/>
          </a:ln>
        </p:spPr>
      </p:pic>
      <p:sp>
        <p:nvSpPr>
          <p:cNvPr id="233" name="Google Shape;233;p30"/>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Review</a:t>
            </a:r>
            <a:endParaRPr/>
          </a:p>
        </p:txBody>
      </p:sp>
      <p:sp>
        <p:nvSpPr>
          <p:cNvPr id="240" name="Google Shape;240;p31"/>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41" name="Google Shape;241;p31"/>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242" name="Google Shape;242;p31"/>
          <p:cNvSpPr txBox="1"/>
          <p:nvPr/>
        </p:nvSpPr>
        <p:spPr>
          <a:xfrm>
            <a:off x="272650" y="1578625"/>
            <a:ext cx="5525700" cy="4720200"/>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150000"/>
              </a:lnSpc>
              <a:spcBef>
                <a:spcPts val="0"/>
              </a:spcBef>
              <a:spcAft>
                <a:spcPts val="0"/>
              </a:spcAft>
              <a:buClr>
                <a:srgbClr val="000000"/>
              </a:buClr>
              <a:buSzPts val="1800"/>
              <a:buChar char="•"/>
            </a:pPr>
            <a:r>
              <a:rPr lang="en-US" sz="2800">
                <a:latin typeface="Helvetica Neue"/>
                <a:ea typeface="Helvetica Neue"/>
                <a:cs typeface="Helvetica Neue"/>
                <a:sym typeface="Helvetica Neue"/>
              </a:rPr>
              <a:t>Customer Needs</a:t>
            </a:r>
            <a:endParaRPr sz="2800">
              <a:solidFill>
                <a:srgbClr val="000000"/>
              </a:solidFill>
              <a:latin typeface="Helvetica Neue"/>
              <a:ea typeface="Helvetica Neue"/>
              <a:cs typeface="Helvetica Neue"/>
              <a:sym typeface="Helvetica Neue"/>
            </a:endParaRPr>
          </a:p>
          <a:p>
            <a:pPr indent="-342900" lvl="1" marL="914400" rtl="0" algn="l">
              <a:lnSpc>
                <a:spcPct val="90000"/>
              </a:lnSpc>
              <a:spcBef>
                <a:spcPts val="0"/>
              </a:spcBef>
              <a:spcAft>
                <a:spcPts val="0"/>
              </a:spcAft>
              <a:buClr>
                <a:schemeClr val="dk1"/>
              </a:buClr>
              <a:buSzPts val="1800"/>
              <a:buChar char="•"/>
            </a:pPr>
            <a:r>
              <a:rPr lang="en-US" sz="2800">
                <a:solidFill>
                  <a:schemeClr val="dk1"/>
                </a:solidFill>
                <a:latin typeface="Helvetica Neue"/>
                <a:ea typeface="Helvetica Neue"/>
                <a:cs typeface="Helvetica Neue"/>
                <a:sym typeface="Helvetica Neue"/>
              </a:rPr>
              <a:t>Provides Power</a:t>
            </a:r>
            <a:endParaRPr sz="2800">
              <a:solidFill>
                <a:schemeClr val="dk1"/>
              </a:solidFill>
              <a:latin typeface="Helvetica Neue"/>
              <a:ea typeface="Helvetica Neue"/>
              <a:cs typeface="Helvetica Neue"/>
              <a:sym typeface="Helvetica Neue"/>
            </a:endParaRPr>
          </a:p>
          <a:p>
            <a:pPr indent="-342900" lvl="1" marL="914400" rtl="0" algn="l">
              <a:lnSpc>
                <a:spcPct val="90000"/>
              </a:lnSpc>
              <a:spcBef>
                <a:spcPts val="0"/>
              </a:spcBef>
              <a:spcAft>
                <a:spcPts val="0"/>
              </a:spcAft>
              <a:buClr>
                <a:schemeClr val="dk1"/>
              </a:buClr>
              <a:buSzPts val="1800"/>
              <a:buChar char="•"/>
            </a:pPr>
            <a:r>
              <a:rPr lang="en-US" sz="2800">
                <a:solidFill>
                  <a:schemeClr val="dk1"/>
                </a:solidFill>
                <a:latin typeface="Helvetica Neue"/>
                <a:ea typeface="Helvetica Neue"/>
                <a:cs typeface="Helvetica Neue"/>
                <a:sym typeface="Helvetica Neue"/>
              </a:rPr>
              <a:t>Provides Wifi and Charging Station</a:t>
            </a:r>
            <a:endParaRPr sz="2800">
              <a:solidFill>
                <a:schemeClr val="dk1"/>
              </a:solidFill>
              <a:latin typeface="Helvetica Neue"/>
              <a:ea typeface="Helvetica Neue"/>
              <a:cs typeface="Helvetica Neue"/>
              <a:sym typeface="Helvetica Neue"/>
            </a:endParaRPr>
          </a:p>
          <a:p>
            <a:pPr indent="-342900" lvl="1" marL="914400" rtl="0" algn="l">
              <a:lnSpc>
                <a:spcPct val="90000"/>
              </a:lnSpc>
              <a:spcBef>
                <a:spcPts val="0"/>
              </a:spcBef>
              <a:spcAft>
                <a:spcPts val="0"/>
              </a:spcAft>
              <a:buClr>
                <a:schemeClr val="dk1"/>
              </a:buClr>
              <a:buSzPts val="1800"/>
              <a:buChar char="•"/>
            </a:pPr>
            <a:r>
              <a:rPr lang="en-US" sz="2800">
                <a:solidFill>
                  <a:schemeClr val="dk1"/>
                </a:solidFill>
                <a:latin typeface="Helvetica Neue"/>
                <a:ea typeface="Helvetica Neue"/>
                <a:cs typeface="Helvetica Neue"/>
                <a:sym typeface="Helvetica Neue"/>
              </a:rPr>
              <a:t>Durable</a:t>
            </a:r>
            <a:endParaRPr sz="2800">
              <a:solidFill>
                <a:schemeClr val="dk1"/>
              </a:solidFill>
              <a:latin typeface="Helvetica Neue"/>
              <a:ea typeface="Helvetica Neue"/>
              <a:cs typeface="Helvetica Neue"/>
              <a:sym typeface="Helvetica Neue"/>
            </a:endParaRPr>
          </a:p>
          <a:p>
            <a:pPr indent="-342900" lvl="1" marL="914400" rtl="0" algn="l">
              <a:lnSpc>
                <a:spcPct val="90000"/>
              </a:lnSpc>
              <a:spcBef>
                <a:spcPts val="0"/>
              </a:spcBef>
              <a:spcAft>
                <a:spcPts val="0"/>
              </a:spcAft>
              <a:buClr>
                <a:schemeClr val="dk1"/>
              </a:buClr>
              <a:buSzPts val="1800"/>
              <a:buChar char="•"/>
            </a:pPr>
            <a:r>
              <a:rPr lang="en-US" sz="2800">
                <a:solidFill>
                  <a:schemeClr val="dk1"/>
                </a:solidFill>
                <a:latin typeface="Helvetica Neue"/>
                <a:ea typeface="Helvetica Neue"/>
                <a:cs typeface="Helvetica Neue"/>
                <a:sym typeface="Helvetica Neue"/>
              </a:rPr>
              <a:t>Movable</a:t>
            </a:r>
            <a:endParaRPr sz="2800">
              <a:solidFill>
                <a:schemeClr val="dk1"/>
              </a:solidFill>
              <a:latin typeface="Helvetica Neue"/>
              <a:ea typeface="Helvetica Neue"/>
              <a:cs typeface="Helvetica Neue"/>
              <a:sym typeface="Helvetica Neue"/>
            </a:endParaRPr>
          </a:p>
          <a:p>
            <a:pPr indent="-342900" lvl="1" marL="914400" rtl="0" algn="l">
              <a:lnSpc>
                <a:spcPct val="90000"/>
              </a:lnSpc>
              <a:spcBef>
                <a:spcPts val="0"/>
              </a:spcBef>
              <a:spcAft>
                <a:spcPts val="0"/>
              </a:spcAft>
              <a:buClr>
                <a:schemeClr val="dk1"/>
              </a:buClr>
              <a:buSzPts val="1800"/>
              <a:buChar char="•"/>
            </a:pPr>
            <a:r>
              <a:rPr lang="en-US" sz="2800">
                <a:solidFill>
                  <a:schemeClr val="dk1"/>
                </a:solidFill>
                <a:latin typeface="Helvetica Neue"/>
                <a:ea typeface="Helvetica Neue"/>
                <a:cs typeface="Helvetica Neue"/>
                <a:sym typeface="Helvetica Neue"/>
              </a:rPr>
              <a:t>Maintainable</a:t>
            </a:r>
            <a:endParaRPr sz="2800">
              <a:solidFill>
                <a:schemeClr val="dk1"/>
              </a:solidFill>
              <a:latin typeface="Helvetica Neue"/>
              <a:ea typeface="Helvetica Neue"/>
              <a:cs typeface="Helvetica Neue"/>
              <a:sym typeface="Helvetica Neue"/>
            </a:endParaRPr>
          </a:p>
          <a:p>
            <a:pPr indent="-342900" lvl="1" marL="914400" rtl="0" algn="l">
              <a:lnSpc>
                <a:spcPct val="90000"/>
              </a:lnSpc>
              <a:spcBef>
                <a:spcPts val="0"/>
              </a:spcBef>
              <a:spcAft>
                <a:spcPts val="0"/>
              </a:spcAft>
              <a:buClr>
                <a:schemeClr val="dk1"/>
              </a:buClr>
              <a:buSzPts val="1800"/>
              <a:buChar char="•"/>
            </a:pPr>
            <a:r>
              <a:rPr lang="en-US" sz="2800">
                <a:solidFill>
                  <a:schemeClr val="dk1"/>
                </a:solidFill>
                <a:latin typeface="Helvetica Neue"/>
                <a:ea typeface="Helvetica Neue"/>
                <a:cs typeface="Helvetica Neue"/>
                <a:sym typeface="Helvetica Neue"/>
              </a:rPr>
              <a:t>Reliable</a:t>
            </a:r>
            <a:endParaRPr sz="2400">
              <a:latin typeface="Helvetica Neue"/>
              <a:ea typeface="Helvetica Neue"/>
              <a:cs typeface="Helvetica Neue"/>
              <a:sym typeface="Helvetica Neue"/>
            </a:endParaRPr>
          </a:p>
          <a:p>
            <a:pPr indent="0" lvl="0" marL="0" rtl="0" algn="l">
              <a:lnSpc>
                <a:spcPct val="150000"/>
              </a:lnSpc>
              <a:spcBef>
                <a:spcPts val="0"/>
              </a:spcBef>
              <a:spcAft>
                <a:spcPts val="0"/>
              </a:spcAft>
              <a:buNone/>
            </a:pPr>
            <a:r>
              <a:t/>
            </a:r>
            <a:endParaRPr sz="2400">
              <a:latin typeface="Helvetica Neue"/>
              <a:ea typeface="Helvetica Neue"/>
              <a:cs typeface="Helvetica Neue"/>
              <a:sym typeface="Helvetica Neue"/>
            </a:endParaRPr>
          </a:p>
          <a:p>
            <a:pPr indent="0" lvl="0" marL="0" rtl="0" algn="l">
              <a:lnSpc>
                <a:spcPct val="150000"/>
              </a:lnSpc>
              <a:spcBef>
                <a:spcPts val="0"/>
              </a:spcBef>
              <a:spcAft>
                <a:spcPts val="0"/>
              </a:spcAft>
              <a:buNone/>
            </a:pPr>
            <a:r>
              <a:t/>
            </a:r>
            <a:endParaRPr sz="2400">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2800">
              <a:solidFill>
                <a:srgbClr val="000000"/>
              </a:solidFill>
              <a:latin typeface="Helvetica Neue"/>
              <a:ea typeface="Helvetica Neue"/>
              <a:cs typeface="Helvetica Neue"/>
              <a:sym typeface="Helvetica Neue"/>
            </a:endParaRPr>
          </a:p>
        </p:txBody>
      </p:sp>
      <p:sp>
        <p:nvSpPr>
          <p:cNvPr id="243" name="Google Shape;243;p31"/>
          <p:cNvSpPr txBox="1"/>
          <p:nvPr/>
        </p:nvSpPr>
        <p:spPr>
          <a:xfrm>
            <a:off x="6057000" y="832750"/>
            <a:ext cx="5525700" cy="4720200"/>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Clr>
                <a:srgbClr val="000000"/>
              </a:buClr>
              <a:buSzPts val="1800"/>
              <a:buChar char="•"/>
            </a:pPr>
            <a:r>
              <a:rPr lang="en-US" sz="2800">
                <a:latin typeface="Helvetica Neue"/>
                <a:ea typeface="Helvetica Neue"/>
                <a:cs typeface="Helvetica Neue"/>
                <a:sym typeface="Helvetica Neue"/>
              </a:rPr>
              <a:t>Project Plan</a:t>
            </a:r>
            <a:endParaRPr sz="2800">
              <a:solidFill>
                <a:srgbClr val="000000"/>
              </a:solidFill>
              <a:latin typeface="Helvetica Neue"/>
              <a:ea typeface="Helvetica Neue"/>
              <a:cs typeface="Helvetica Neue"/>
              <a:sym typeface="Helvetica Neue"/>
            </a:endParaRPr>
          </a:p>
          <a:p>
            <a:pPr indent="-342900" lvl="1" marL="914400" rtl="0" algn="l">
              <a:lnSpc>
                <a:spcPct val="90000"/>
              </a:lnSpc>
              <a:spcBef>
                <a:spcPts val="0"/>
              </a:spcBef>
              <a:spcAft>
                <a:spcPts val="0"/>
              </a:spcAft>
              <a:buClr>
                <a:schemeClr val="dk1"/>
              </a:buClr>
              <a:buSzPts val="1800"/>
              <a:buChar char="•"/>
            </a:pPr>
            <a:r>
              <a:rPr lang="en-US" sz="2800">
                <a:solidFill>
                  <a:schemeClr val="dk1"/>
                </a:solidFill>
                <a:latin typeface="Helvetica Neue"/>
                <a:ea typeface="Helvetica Neue"/>
                <a:cs typeface="Helvetica Neue"/>
                <a:sym typeface="Helvetica Neue"/>
              </a:rPr>
              <a:t>Provides power for charging through solar </a:t>
            </a:r>
            <a:r>
              <a:rPr lang="en-US" sz="2800">
                <a:solidFill>
                  <a:schemeClr val="dk1"/>
                </a:solidFill>
                <a:latin typeface="Helvetica Neue"/>
                <a:ea typeface="Helvetica Neue"/>
                <a:cs typeface="Helvetica Neue"/>
                <a:sym typeface="Helvetica Neue"/>
              </a:rPr>
              <a:t>panels </a:t>
            </a:r>
            <a:endParaRPr sz="2800">
              <a:solidFill>
                <a:schemeClr val="dk1"/>
              </a:solidFill>
              <a:latin typeface="Helvetica Neue"/>
              <a:ea typeface="Helvetica Neue"/>
              <a:cs typeface="Helvetica Neue"/>
              <a:sym typeface="Helvetica Neue"/>
            </a:endParaRPr>
          </a:p>
          <a:p>
            <a:pPr indent="-342900" lvl="1" marL="914400" rtl="0" algn="l">
              <a:lnSpc>
                <a:spcPct val="90000"/>
              </a:lnSpc>
              <a:spcBef>
                <a:spcPts val="0"/>
              </a:spcBef>
              <a:spcAft>
                <a:spcPts val="0"/>
              </a:spcAft>
              <a:buClr>
                <a:schemeClr val="dk1"/>
              </a:buClr>
              <a:buSzPts val="1800"/>
              <a:buChar char="•"/>
            </a:pPr>
            <a:r>
              <a:rPr lang="en-US" sz="2800">
                <a:solidFill>
                  <a:schemeClr val="dk1"/>
                </a:solidFill>
                <a:latin typeface="Helvetica Neue"/>
                <a:ea typeface="Helvetica Neue"/>
                <a:cs typeface="Helvetica Neue"/>
                <a:sym typeface="Helvetica Neue"/>
              </a:rPr>
              <a:t>Withstand severe weather</a:t>
            </a:r>
            <a:endParaRPr sz="2400">
              <a:latin typeface="Helvetica Neue"/>
              <a:ea typeface="Helvetica Neue"/>
              <a:cs typeface="Helvetica Neue"/>
              <a:sym typeface="Helvetica Neue"/>
            </a:endParaRPr>
          </a:p>
          <a:p>
            <a:pPr indent="0" lvl="0" marL="0" rtl="0" algn="l">
              <a:lnSpc>
                <a:spcPct val="150000"/>
              </a:lnSpc>
              <a:spcBef>
                <a:spcPts val="0"/>
              </a:spcBef>
              <a:spcAft>
                <a:spcPts val="0"/>
              </a:spcAft>
              <a:buNone/>
            </a:pPr>
            <a:r>
              <a:t/>
            </a:r>
            <a:endParaRPr sz="2400">
              <a:latin typeface="Helvetica Neue"/>
              <a:ea typeface="Helvetica Neue"/>
              <a:cs typeface="Helvetica Neue"/>
              <a:sym typeface="Helvetica Neue"/>
            </a:endParaRPr>
          </a:p>
          <a:p>
            <a:pPr indent="0" lvl="0" marL="0" rtl="0" algn="l">
              <a:lnSpc>
                <a:spcPct val="150000"/>
              </a:lnSpc>
              <a:spcBef>
                <a:spcPts val="0"/>
              </a:spcBef>
              <a:spcAft>
                <a:spcPts val="0"/>
              </a:spcAft>
              <a:buNone/>
            </a:pPr>
            <a:r>
              <a:t/>
            </a:r>
            <a:endParaRPr sz="2400">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2800">
              <a:solidFill>
                <a:srgbClr val="000000"/>
              </a:solidFill>
              <a:latin typeface="Helvetica Neue"/>
              <a:ea typeface="Helvetica Neue"/>
              <a:cs typeface="Helvetica Neue"/>
              <a:sym typeface="Helvetica Neue"/>
            </a:endParaRPr>
          </a:p>
        </p:txBody>
      </p:sp>
      <p:pic>
        <p:nvPicPr>
          <p:cNvPr id="244" name="Google Shape;244;p31"/>
          <p:cNvPicPr preferRelativeResize="0"/>
          <p:nvPr/>
        </p:nvPicPr>
        <p:blipFill>
          <a:blip r:embed="rId4">
            <a:alphaModFix/>
          </a:blip>
          <a:stretch>
            <a:fillRect/>
          </a:stretch>
        </p:blipFill>
        <p:spPr>
          <a:xfrm>
            <a:off x="7548200" y="3473138"/>
            <a:ext cx="2489975" cy="2489975"/>
          </a:xfrm>
          <a:prstGeom prst="rect">
            <a:avLst/>
          </a:prstGeom>
          <a:noFill/>
          <a:ln>
            <a:noFill/>
          </a:ln>
        </p:spPr>
      </p:pic>
      <p:pic>
        <p:nvPicPr>
          <p:cNvPr id="245" name="Google Shape;245;p31"/>
          <p:cNvPicPr preferRelativeResize="0"/>
          <p:nvPr/>
        </p:nvPicPr>
        <p:blipFill>
          <a:blip r:embed="rId5">
            <a:alphaModFix/>
          </a:blip>
          <a:stretch>
            <a:fillRect/>
          </a:stretch>
        </p:blipFill>
        <p:spPr>
          <a:xfrm>
            <a:off x="4116575" y="3107225"/>
            <a:ext cx="1902875" cy="3221800"/>
          </a:xfrm>
          <a:prstGeom prst="rect">
            <a:avLst/>
          </a:prstGeom>
          <a:noFill/>
          <a:ln>
            <a:noFill/>
          </a:ln>
        </p:spPr>
      </p:pic>
      <p:sp>
        <p:nvSpPr>
          <p:cNvPr id="246" name="Google Shape;246;p31"/>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Review</a:t>
            </a:r>
            <a:endParaRPr/>
          </a:p>
        </p:txBody>
      </p:sp>
      <p:sp>
        <p:nvSpPr>
          <p:cNvPr id="253" name="Google Shape;253;p32"/>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54" name="Google Shape;254;p32"/>
          <p:cNvPicPr preferRelativeResize="0"/>
          <p:nvPr/>
        </p:nvPicPr>
        <p:blipFill>
          <a:blip r:embed="rId3">
            <a:alphaModFix/>
          </a:blip>
          <a:stretch>
            <a:fillRect/>
          </a:stretch>
        </p:blipFill>
        <p:spPr>
          <a:xfrm>
            <a:off x="8971050" y="6355175"/>
            <a:ext cx="3220950" cy="502825"/>
          </a:xfrm>
          <a:prstGeom prst="rect">
            <a:avLst/>
          </a:prstGeom>
          <a:noFill/>
          <a:ln>
            <a:noFill/>
          </a:ln>
        </p:spPr>
      </p:pic>
      <p:sp>
        <p:nvSpPr>
          <p:cNvPr id="255" name="Google Shape;255;p32"/>
          <p:cNvSpPr txBox="1"/>
          <p:nvPr/>
        </p:nvSpPr>
        <p:spPr>
          <a:xfrm>
            <a:off x="272650" y="1578625"/>
            <a:ext cx="5525700" cy="4720200"/>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Clr>
                <a:srgbClr val="000000"/>
              </a:buClr>
              <a:buSzPts val="1800"/>
              <a:buChar char="•"/>
            </a:pPr>
            <a:r>
              <a:rPr lang="en-US" sz="2800">
                <a:latin typeface="Helvetica Neue"/>
                <a:ea typeface="Helvetica Neue"/>
                <a:cs typeface="Helvetica Neue"/>
                <a:sym typeface="Helvetica Neue"/>
              </a:rPr>
              <a:t>Functional Decomposition</a:t>
            </a:r>
            <a:endParaRPr sz="2800">
              <a:solidFill>
                <a:srgbClr val="000000"/>
              </a:solidFill>
              <a:latin typeface="Helvetica Neue"/>
              <a:ea typeface="Helvetica Neue"/>
              <a:cs typeface="Helvetica Neue"/>
              <a:sym typeface="Helvetica Neue"/>
            </a:endParaRPr>
          </a:p>
          <a:p>
            <a:pPr indent="0" lvl="0" marL="0" rtl="0" algn="l">
              <a:lnSpc>
                <a:spcPct val="90000"/>
              </a:lnSpc>
              <a:spcBef>
                <a:spcPts val="1000"/>
              </a:spcBef>
              <a:spcAft>
                <a:spcPts val="0"/>
              </a:spcAft>
              <a:buNone/>
            </a:pPr>
            <a:r>
              <a:t/>
            </a:r>
            <a:endParaRPr sz="2400">
              <a:latin typeface="Helvetica Neue"/>
              <a:ea typeface="Helvetica Neue"/>
              <a:cs typeface="Helvetica Neue"/>
              <a:sym typeface="Helvetica Neue"/>
            </a:endParaRPr>
          </a:p>
          <a:p>
            <a:pPr indent="0" lvl="0" marL="0" rtl="0" algn="l">
              <a:lnSpc>
                <a:spcPct val="150000"/>
              </a:lnSpc>
              <a:spcBef>
                <a:spcPts val="0"/>
              </a:spcBef>
              <a:spcAft>
                <a:spcPts val="0"/>
              </a:spcAft>
              <a:buNone/>
            </a:pPr>
            <a:r>
              <a:t/>
            </a:r>
            <a:endParaRPr sz="2400">
              <a:latin typeface="Helvetica Neue"/>
              <a:ea typeface="Helvetica Neue"/>
              <a:cs typeface="Helvetica Neue"/>
              <a:sym typeface="Helvetica Neue"/>
            </a:endParaRPr>
          </a:p>
          <a:p>
            <a:pPr indent="0" lvl="0" marL="0" rtl="0" algn="l">
              <a:lnSpc>
                <a:spcPct val="150000"/>
              </a:lnSpc>
              <a:spcBef>
                <a:spcPts val="0"/>
              </a:spcBef>
              <a:spcAft>
                <a:spcPts val="0"/>
              </a:spcAft>
              <a:buNone/>
            </a:pPr>
            <a:r>
              <a:t/>
            </a:r>
            <a:endParaRPr sz="2400">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sz="2800">
              <a:solidFill>
                <a:srgbClr val="000000"/>
              </a:solidFill>
              <a:latin typeface="Helvetica Neue"/>
              <a:ea typeface="Helvetica Neue"/>
              <a:cs typeface="Helvetica Neue"/>
              <a:sym typeface="Helvetica Neue"/>
            </a:endParaRPr>
          </a:p>
        </p:txBody>
      </p:sp>
      <p:pic>
        <p:nvPicPr>
          <p:cNvPr id="256" name="Google Shape;256;p32"/>
          <p:cNvPicPr preferRelativeResize="0"/>
          <p:nvPr/>
        </p:nvPicPr>
        <p:blipFill>
          <a:blip r:embed="rId4">
            <a:alphaModFix/>
          </a:blip>
          <a:stretch>
            <a:fillRect/>
          </a:stretch>
        </p:blipFill>
        <p:spPr>
          <a:xfrm>
            <a:off x="676025" y="2176112"/>
            <a:ext cx="4979750" cy="3525225"/>
          </a:xfrm>
          <a:prstGeom prst="rect">
            <a:avLst/>
          </a:prstGeom>
          <a:noFill/>
          <a:ln>
            <a:noFill/>
          </a:ln>
        </p:spPr>
      </p:pic>
      <p:pic>
        <p:nvPicPr>
          <p:cNvPr id="257" name="Google Shape;257;p32"/>
          <p:cNvPicPr preferRelativeResize="0"/>
          <p:nvPr/>
        </p:nvPicPr>
        <p:blipFill rotWithShape="1">
          <a:blip r:embed="rId5">
            <a:alphaModFix/>
          </a:blip>
          <a:srcRect b="0" l="456" r="27016" t="59876"/>
          <a:stretch/>
        </p:blipFill>
        <p:spPr>
          <a:xfrm>
            <a:off x="5980425" y="2847200"/>
            <a:ext cx="5616426" cy="1429350"/>
          </a:xfrm>
          <a:prstGeom prst="rect">
            <a:avLst/>
          </a:prstGeom>
          <a:noFill/>
          <a:ln>
            <a:noFill/>
          </a:ln>
        </p:spPr>
      </p:pic>
      <p:sp>
        <p:nvSpPr>
          <p:cNvPr id="258" name="Google Shape;258;p32"/>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3"/>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Target Summary</a:t>
            </a:r>
            <a:endParaRPr/>
          </a:p>
        </p:txBody>
      </p:sp>
      <p:sp>
        <p:nvSpPr>
          <p:cNvPr id="265" name="Google Shape;265;p33"/>
          <p:cNvSpPr txBox="1"/>
          <p:nvPr>
            <p:ph idx="1" type="body"/>
          </p:nvPr>
        </p:nvSpPr>
        <p:spPr>
          <a:xfrm>
            <a:off x="65000" y="1469100"/>
            <a:ext cx="5888100" cy="4796100"/>
          </a:xfrm>
          <a:prstGeom prst="rect">
            <a:avLst/>
          </a:prstGeom>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SzPts val="1800"/>
              <a:buAutoNum type="arabicPeriod"/>
            </a:pPr>
            <a:r>
              <a:rPr lang="en-US" sz="1800">
                <a:latin typeface="Arial"/>
                <a:ea typeface="Arial"/>
                <a:cs typeface="Arial"/>
                <a:sym typeface="Arial"/>
              </a:rPr>
              <a:t>Uses solar energy to charge devices: Critical</a:t>
            </a:r>
            <a:endParaRPr sz="1800">
              <a:latin typeface="Arial"/>
              <a:ea typeface="Arial"/>
              <a:cs typeface="Arial"/>
              <a:sym typeface="Arial"/>
            </a:endParaRPr>
          </a:p>
          <a:p>
            <a:pPr indent="0" lvl="0" marL="914400" rtl="0" algn="l">
              <a:lnSpc>
                <a:spcPct val="100000"/>
              </a:lnSpc>
              <a:spcBef>
                <a:spcPts val="0"/>
              </a:spcBef>
              <a:spcAft>
                <a:spcPts val="0"/>
              </a:spcAft>
              <a:buNone/>
            </a:pPr>
            <a:r>
              <a:rPr lang="en-US" sz="1800">
                <a:latin typeface="Arial"/>
                <a:ea typeface="Arial"/>
                <a:cs typeface="Arial"/>
                <a:sym typeface="Arial"/>
              </a:rPr>
              <a:t>This target is essential to the project. This is the primary purpose of building the device. Metric is binary as it only needs to use solar power per customer instructions.</a:t>
            </a:r>
            <a:endParaRPr sz="1800">
              <a:latin typeface="Arial"/>
              <a:ea typeface="Arial"/>
              <a:cs typeface="Arial"/>
              <a:sym typeface="Arial"/>
            </a:endParaRPr>
          </a:p>
          <a:p>
            <a:pPr indent="0" lvl="0" marL="0" rtl="0" algn="l">
              <a:lnSpc>
                <a:spcPct val="100000"/>
              </a:lnSpc>
              <a:spcBef>
                <a:spcPts val="0"/>
              </a:spcBef>
              <a:spcAft>
                <a:spcPts val="0"/>
              </a:spcAft>
              <a:buNone/>
            </a:pPr>
            <a:r>
              <a:t/>
            </a:r>
            <a:endParaRPr sz="1800">
              <a:latin typeface="Arial"/>
              <a:ea typeface="Arial"/>
              <a:cs typeface="Arial"/>
              <a:sym typeface="Arial"/>
            </a:endParaRPr>
          </a:p>
          <a:p>
            <a:pPr indent="0" lvl="0" marL="914400" rtl="0" algn="l">
              <a:lnSpc>
                <a:spcPct val="100000"/>
              </a:lnSpc>
              <a:spcBef>
                <a:spcPts val="0"/>
              </a:spcBef>
              <a:spcAft>
                <a:spcPts val="0"/>
              </a:spcAft>
              <a:buClr>
                <a:schemeClr val="dk1"/>
              </a:buClr>
              <a:buSzPts val="1100"/>
              <a:buFont typeface="Arial"/>
              <a:buNone/>
            </a:pPr>
            <a:r>
              <a:t/>
            </a:r>
            <a:endParaRPr sz="1800">
              <a:latin typeface="Arial"/>
              <a:ea typeface="Arial"/>
              <a:cs typeface="Arial"/>
              <a:sym typeface="Arial"/>
            </a:endParaRPr>
          </a:p>
          <a:p>
            <a:pPr indent="0" lvl="0" marL="914400" rtl="0" algn="l">
              <a:lnSpc>
                <a:spcPct val="100000"/>
              </a:lnSpc>
              <a:spcBef>
                <a:spcPts val="0"/>
              </a:spcBef>
              <a:spcAft>
                <a:spcPts val="0"/>
              </a:spcAft>
              <a:buClr>
                <a:schemeClr val="dk1"/>
              </a:buClr>
              <a:buSzPts val="1100"/>
              <a:buFont typeface="Arial"/>
              <a:buNone/>
            </a:pPr>
            <a:r>
              <a:t/>
            </a:r>
            <a:endParaRPr sz="1800">
              <a:latin typeface="Arial"/>
              <a:ea typeface="Arial"/>
              <a:cs typeface="Arial"/>
              <a:sym typeface="Arial"/>
            </a:endParaRPr>
          </a:p>
          <a:p>
            <a:pPr indent="-342900" lvl="0" marL="457200" rtl="0" algn="l">
              <a:lnSpc>
                <a:spcPct val="100000"/>
              </a:lnSpc>
              <a:spcBef>
                <a:spcPts val="0"/>
              </a:spcBef>
              <a:spcAft>
                <a:spcPts val="0"/>
              </a:spcAft>
              <a:buSzPts val="1800"/>
              <a:buAutoNum type="arabicPeriod"/>
            </a:pPr>
            <a:r>
              <a:rPr lang="en-US" sz="1800">
                <a:latin typeface="Arial"/>
                <a:ea typeface="Arial"/>
                <a:cs typeface="Arial"/>
                <a:sym typeface="Arial"/>
              </a:rPr>
              <a:t>Device will not break under a Hurricane:</a:t>
            </a:r>
            <a:endParaRPr sz="1800">
              <a:latin typeface="Arial"/>
              <a:ea typeface="Arial"/>
              <a:cs typeface="Arial"/>
              <a:sym typeface="Arial"/>
            </a:endParaRPr>
          </a:p>
          <a:p>
            <a:pPr indent="0" lvl="0" marL="914400" rtl="0" algn="l">
              <a:lnSpc>
                <a:spcPct val="100000"/>
              </a:lnSpc>
              <a:spcBef>
                <a:spcPts val="0"/>
              </a:spcBef>
              <a:spcAft>
                <a:spcPts val="0"/>
              </a:spcAft>
              <a:buNone/>
            </a:pPr>
            <a:r>
              <a:rPr lang="en-US" sz="1800">
                <a:latin typeface="Arial"/>
                <a:ea typeface="Arial"/>
                <a:cs typeface="Arial"/>
                <a:sym typeface="Arial"/>
              </a:rPr>
              <a:t>This target is important for the safety and well-being of the people and the device. The metric was taken from the requirements of the Florida Building Code. The only limit to resistance would be the cost and not being able to be permanently fixed.</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914400" rtl="0" algn="l">
              <a:lnSpc>
                <a:spcPct val="100000"/>
              </a:lnSpc>
              <a:spcBef>
                <a:spcPts val="0"/>
              </a:spcBef>
              <a:spcAft>
                <a:spcPts val="0"/>
              </a:spcAft>
              <a:buNone/>
            </a:pPr>
            <a:r>
              <a:t/>
            </a:r>
            <a:endParaRPr sz="1800">
              <a:latin typeface="Arial"/>
              <a:ea typeface="Arial"/>
              <a:cs typeface="Arial"/>
              <a:sym typeface="Arial"/>
            </a:endParaRPr>
          </a:p>
          <a:p>
            <a:pPr indent="0" lvl="0" marL="0" rtl="0" algn="l">
              <a:spcBef>
                <a:spcPts val="1000"/>
              </a:spcBef>
              <a:spcAft>
                <a:spcPts val="0"/>
              </a:spcAft>
              <a:buNone/>
            </a:pPr>
            <a:r>
              <a:t/>
            </a:r>
            <a:endParaRPr sz="1800"/>
          </a:p>
        </p:txBody>
      </p:sp>
      <p:sp>
        <p:nvSpPr>
          <p:cNvPr id="266" name="Google Shape;266;p33"/>
          <p:cNvSpPr txBox="1"/>
          <p:nvPr>
            <p:ph idx="12" type="sldNum"/>
          </p:nvPr>
        </p:nvSpPr>
        <p:spPr>
          <a:xfrm>
            <a:off x="4724400" y="6433298"/>
            <a:ext cx="2743200" cy="36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67" name="Google Shape;267;p33"/>
          <p:cNvPicPr preferRelativeResize="0"/>
          <p:nvPr/>
        </p:nvPicPr>
        <p:blipFill>
          <a:blip r:embed="rId3">
            <a:alphaModFix/>
          </a:blip>
          <a:stretch>
            <a:fillRect/>
          </a:stretch>
        </p:blipFill>
        <p:spPr>
          <a:xfrm>
            <a:off x="8971050" y="6355175"/>
            <a:ext cx="3220950" cy="502825"/>
          </a:xfrm>
          <a:prstGeom prst="rect">
            <a:avLst/>
          </a:prstGeom>
          <a:noFill/>
          <a:ln>
            <a:noFill/>
          </a:ln>
        </p:spPr>
      </p:pic>
      <p:pic>
        <p:nvPicPr>
          <p:cNvPr id="268" name="Google Shape;268;p33"/>
          <p:cNvPicPr preferRelativeResize="0"/>
          <p:nvPr/>
        </p:nvPicPr>
        <p:blipFill>
          <a:blip r:embed="rId4">
            <a:alphaModFix/>
          </a:blip>
          <a:stretch>
            <a:fillRect/>
          </a:stretch>
        </p:blipFill>
        <p:spPr>
          <a:xfrm>
            <a:off x="8691900" y="862775"/>
            <a:ext cx="2661900" cy="2794500"/>
          </a:xfrm>
          <a:prstGeom prst="rect">
            <a:avLst/>
          </a:prstGeom>
          <a:noFill/>
          <a:ln>
            <a:noFill/>
          </a:ln>
        </p:spPr>
      </p:pic>
      <p:pic>
        <p:nvPicPr>
          <p:cNvPr id="269" name="Google Shape;269;p33"/>
          <p:cNvPicPr preferRelativeResize="0"/>
          <p:nvPr/>
        </p:nvPicPr>
        <p:blipFill>
          <a:blip r:embed="rId5">
            <a:alphaModFix/>
          </a:blip>
          <a:stretch>
            <a:fillRect/>
          </a:stretch>
        </p:blipFill>
        <p:spPr>
          <a:xfrm>
            <a:off x="6133625" y="3882904"/>
            <a:ext cx="3136170" cy="2107476"/>
          </a:xfrm>
          <a:prstGeom prst="rect">
            <a:avLst/>
          </a:prstGeom>
          <a:noFill/>
          <a:ln>
            <a:noFill/>
          </a:ln>
        </p:spPr>
      </p:pic>
      <p:sp>
        <p:nvSpPr>
          <p:cNvPr id="270" name="Google Shape;270;p33"/>
          <p:cNvSpPr txBox="1"/>
          <p:nvPr/>
        </p:nvSpPr>
        <p:spPr>
          <a:xfrm>
            <a:off x="9192000" y="0"/>
            <a:ext cx="3000000" cy="378600"/>
          </a:xfrm>
          <a:prstGeom prst="rect">
            <a:avLst/>
          </a:prstGeom>
          <a:noFill/>
          <a:ln>
            <a:noFill/>
          </a:ln>
        </p:spPr>
        <p:txBody>
          <a:bodyPr anchorCtr="0" anchor="t" bIns="91425" lIns="91425" spcFirstLastPara="1" rIns="91425" wrap="square" tIns="91425">
            <a:spAutoFit/>
          </a:bodyPr>
          <a:lstStyle/>
          <a:p>
            <a:pPr indent="0" lvl="0" marL="0" rtl="0" algn="r">
              <a:lnSpc>
                <a:spcPct val="90000"/>
              </a:lnSpc>
              <a:spcBef>
                <a:spcPts val="1000"/>
              </a:spcBef>
              <a:spcAft>
                <a:spcPts val="0"/>
              </a:spcAft>
              <a:buNone/>
            </a:pPr>
            <a:r>
              <a:rPr lang="en-US">
                <a:solidFill>
                  <a:schemeClr val="dk1"/>
                </a:solidFill>
                <a:latin typeface="Helvetica Neue"/>
                <a:ea typeface="Helvetica Neue"/>
                <a:cs typeface="Helvetica Neue"/>
                <a:sym typeface="Helvetica Neue"/>
              </a:rPr>
              <a:t>Presenter: Angel Salges</a:t>
            </a:r>
            <a:endParaRPr>
              <a:solidFill>
                <a:schemeClr val="dk1"/>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Title Slides">
  <a:themeElements>
    <a:clrScheme name="College of Engineering 2">
      <a:dk1>
        <a:srgbClr val="000000"/>
      </a:dk1>
      <a:lt1>
        <a:srgbClr val="FFFFFF"/>
      </a:lt1>
      <a:dk2>
        <a:srgbClr val="404040"/>
      </a:dk2>
      <a:lt2>
        <a:srgbClr val="BFBFBF"/>
      </a:lt2>
      <a:accent1>
        <a:srgbClr val="236192"/>
      </a:accent1>
      <a:accent2>
        <a:srgbClr val="00CFB4"/>
      </a:accent2>
      <a:accent3>
        <a:srgbClr val="A4D233"/>
      </a:accent3>
      <a:accent4>
        <a:srgbClr val="00BBDC"/>
      </a:accent4>
      <a:accent5>
        <a:srgbClr val="EE2737"/>
      </a:accent5>
      <a:accent6>
        <a:srgbClr val="B7B09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nt Slides">
  <a:themeElements>
    <a:clrScheme name="College of Engineering">
      <a:dk1>
        <a:srgbClr val="000000"/>
      </a:dk1>
      <a:lt1>
        <a:srgbClr val="FFFFFF"/>
      </a:lt1>
      <a:dk2>
        <a:srgbClr val="404040"/>
      </a:dk2>
      <a:lt2>
        <a:srgbClr val="BFBFBF"/>
      </a:lt2>
      <a:accent1>
        <a:srgbClr val="236192"/>
      </a:accent1>
      <a:accent2>
        <a:srgbClr val="A4D233"/>
      </a:accent2>
      <a:accent3>
        <a:srgbClr val="00CFB4"/>
      </a:accent3>
      <a:accent4>
        <a:srgbClr val="00BBDC"/>
      </a:accent4>
      <a:accent5>
        <a:srgbClr val="EE2737"/>
      </a:accent5>
      <a:accent6>
        <a:srgbClr val="B7B09C"/>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