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3" r:id="rId4"/>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2371720040_0_2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g22371720040_0_2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22371720040_0_2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2371720040_0_5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22371720040_0_5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2371720040_0_6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2371720040_0_6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2371720040_0_14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22371720040_0_1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2371720040_0_8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g22371720040_0_8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2371720040_0_99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22371720040_0_9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2371720040_0_1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2371720040_0_11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g22371720040_0_113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2371720040_0_12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2371720040_0_12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2371720040_0_5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2371720040_0_5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22371720040_0_51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2371720040_0_5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2371720040_0_5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22371720040_0_52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2371720040_0_5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2371720040_0_5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22371720040_0_534: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2371720040_0_5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22371720040_0_5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Not this slide will advance on default after 2 seconds. If you would like to change this then go to the transition tab and under timing change the advance slide settings. </a:t>
            </a:r>
            <a:endParaRPr/>
          </a:p>
        </p:txBody>
      </p:sp>
      <p:sp>
        <p:nvSpPr>
          <p:cNvPr id="299" name="Google Shape;299;g22371720040_0_5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0" name="Shape 50"/>
        <p:cNvGrpSpPr/>
        <p:nvPr/>
      </p:nvGrpSpPr>
      <p:grpSpPr>
        <a:xfrm>
          <a:off x="0" y="0"/>
          <a:ext cx="0" cy="0"/>
          <a:chOff x="0" y="0"/>
          <a:chExt cx="0" cy="0"/>
        </a:xfrm>
      </p:grpSpPr>
      <p:sp>
        <p:nvSpPr>
          <p:cNvPr id="51" name="Google Shape;51;p13"/>
          <p:cNvSpPr txBox="1"/>
          <p:nvPr>
            <p:ph type="ctrTitle"/>
          </p:nvPr>
        </p:nvSpPr>
        <p:spPr>
          <a:xfrm>
            <a:off x="1143000" y="1885950"/>
            <a:ext cx="6858000" cy="13716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Helvetica Neue"/>
              <a:buNone/>
              <a:defRPr b="1" i="0" sz="4500">
                <a:latin typeface="Helvetica Neue"/>
                <a:ea typeface="Helvetica Neue"/>
                <a:cs typeface="Helvetica Neue"/>
                <a:sym typeface="Helvetica Neu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subTitle"/>
          </p:nvPr>
        </p:nvSpPr>
        <p:spPr>
          <a:xfrm>
            <a:off x="1143000" y="3425911"/>
            <a:ext cx="6858000" cy="8604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500"/>
              <a:buNone/>
              <a:defRPr b="0" i="0" sz="1500">
                <a:latin typeface="Helvetica Neue"/>
                <a:ea typeface="Helvetica Neue"/>
                <a:cs typeface="Helvetica Neue"/>
                <a:sym typeface="Helvetica Neue"/>
              </a:defRPr>
            </a:lvl1pPr>
            <a:lvl2pPr lvl="1" rtl="0" algn="ctr">
              <a:lnSpc>
                <a:spcPct val="90000"/>
              </a:lnSpc>
              <a:spcBef>
                <a:spcPts val="1200"/>
              </a:spcBef>
              <a:spcAft>
                <a:spcPts val="0"/>
              </a:spcAft>
              <a:buClr>
                <a:schemeClr val="dk1"/>
              </a:buClr>
              <a:buSzPts val="1500"/>
              <a:buNone/>
              <a:defRPr sz="1500"/>
            </a:lvl2pPr>
            <a:lvl3pPr lvl="2" rtl="0" algn="ctr">
              <a:lnSpc>
                <a:spcPct val="90000"/>
              </a:lnSpc>
              <a:spcBef>
                <a:spcPts val="1200"/>
              </a:spcBef>
              <a:spcAft>
                <a:spcPts val="0"/>
              </a:spcAft>
              <a:buClr>
                <a:schemeClr val="dk1"/>
              </a:buClr>
              <a:buSzPts val="1400"/>
              <a:buNone/>
              <a:defRPr sz="1400"/>
            </a:lvl3pPr>
            <a:lvl4pPr lvl="3" rtl="0" algn="ctr">
              <a:lnSpc>
                <a:spcPct val="90000"/>
              </a:lnSpc>
              <a:spcBef>
                <a:spcPts val="1200"/>
              </a:spcBef>
              <a:spcAft>
                <a:spcPts val="0"/>
              </a:spcAft>
              <a:buClr>
                <a:schemeClr val="dk1"/>
              </a:buClr>
              <a:buSzPts val="1200"/>
              <a:buNone/>
              <a:defRPr sz="1200"/>
            </a:lvl4pPr>
            <a:lvl5pPr lvl="4" rtl="0" algn="ctr">
              <a:lnSpc>
                <a:spcPct val="90000"/>
              </a:lnSpc>
              <a:spcBef>
                <a:spcPts val="1200"/>
              </a:spcBef>
              <a:spcAft>
                <a:spcPts val="0"/>
              </a:spcAft>
              <a:buClr>
                <a:schemeClr val="dk1"/>
              </a:buClr>
              <a:buSzPts val="1200"/>
              <a:buNone/>
              <a:defRPr sz="1200"/>
            </a:lvl5pPr>
            <a:lvl6pPr lvl="5" rtl="0" algn="ctr">
              <a:lnSpc>
                <a:spcPct val="90000"/>
              </a:lnSpc>
              <a:spcBef>
                <a:spcPts val="1200"/>
              </a:spcBef>
              <a:spcAft>
                <a:spcPts val="0"/>
              </a:spcAft>
              <a:buClr>
                <a:schemeClr val="dk1"/>
              </a:buClr>
              <a:buSzPts val="1200"/>
              <a:buNone/>
              <a:defRPr sz="1200"/>
            </a:lvl6pPr>
            <a:lvl7pPr lvl="6" rtl="0" algn="ctr">
              <a:lnSpc>
                <a:spcPct val="90000"/>
              </a:lnSpc>
              <a:spcBef>
                <a:spcPts val="1200"/>
              </a:spcBef>
              <a:spcAft>
                <a:spcPts val="0"/>
              </a:spcAft>
              <a:buClr>
                <a:schemeClr val="dk1"/>
              </a:buClr>
              <a:buSzPts val="1200"/>
              <a:buNone/>
              <a:defRPr sz="1200"/>
            </a:lvl7pPr>
            <a:lvl8pPr lvl="7" rtl="0" algn="ctr">
              <a:lnSpc>
                <a:spcPct val="90000"/>
              </a:lnSpc>
              <a:spcBef>
                <a:spcPts val="1200"/>
              </a:spcBef>
              <a:spcAft>
                <a:spcPts val="0"/>
              </a:spcAft>
              <a:buClr>
                <a:schemeClr val="dk1"/>
              </a:buClr>
              <a:buSzPts val="1200"/>
              <a:buNone/>
              <a:defRPr sz="1200"/>
            </a:lvl8pPr>
            <a:lvl9pPr lvl="8" rtl="0" algn="ctr">
              <a:lnSpc>
                <a:spcPct val="90000"/>
              </a:lnSpc>
              <a:spcBef>
                <a:spcPts val="1200"/>
              </a:spcBef>
              <a:spcAft>
                <a:spcPts val="1200"/>
              </a:spcAft>
              <a:buClr>
                <a:schemeClr val="dk1"/>
              </a:buClr>
              <a:buSzPts val="1200"/>
              <a:buNone/>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3" name="Shape 53"/>
        <p:cNvGrpSpPr/>
        <p:nvPr/>
      </p:nvGrpSpPr>
      <p:grpSpPr>
        <a:xfrm>
          <a:off x="0" y="0"/>
          <a:ext cx="0" cy="0"/>
          <a:chOff x="0" y="0"/>
          <a:chExt cx="0" cy="0"/>
        </a:xfrm>
      </p:grpSpPr>
      <p:sp>
        <p:nvSpPr>
          <p:cNvPr id="54" name="Google Shape;54;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 name="Google Shape;55;p14"/>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
        <p:nvSpPr>
          <p:cNvPr id="56" name="Google Shape;56;p14"/>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rmAutofit/>
          </a:bodyPr>
          <a:lstStyle>
            <a:lvl1pPr indent="0" lvl="0" marL="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57" name="Google Shape;57;p14"/>
          <p:cNvSpPr txBox="1"/>
          <p:nvPr>
            <p:ph idx="2"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1200"/>
              </a:spcBef>
              <a:spcAft>
                <a:spcPts val="0"/>
              </a:spcAft>
              <a:buClr>
                <a:schemeClr val="dk1"/>
              </a:buClr>
              <a:buSzPts val="1400"/>
              <a:buChar char="○"/>
              <a:defRPr/>
            </a:lvl2pPr>
            <a:lvl3pPr indent="-317500" lvl="2" marL="1371600" rtl="0" algn="l">
              <a:lnSpc>
                <a:spcPct val="90000"/>
              </a:lnSpc>
              <a:spcBef>
                <a:spcPts val="1200"/>
              </a:spcBef>
              <a:spcAft>
                <a:spcPts val="0"/>
              </a:spcAft>
              <a:buClr>
                <a:schemeClr val="dk1"/>
              </a:buClr>
              <a:buSzPts val="1400"/>
              <a:buChar char="■"/>
              <a:defRPr/>
            </a:lvl3pPr>
            <a:lvl4pPr indent="-317500" lvl="3" marL="1828800" rtl="0" algn="l">
              <a:lnSpc>
                <a:spcPct val="90000"/>
              </a:lnSpc>
              <a:spcBef>
                <a:spcPts val="1200"/>
              </a:spcBef>
              <a:spcAft>
                <a:spcPts val="0"/>
              </a:spcAft>
              <a:buClr>
                <a:schemeClr val="dk1"/>
              </a:buClr>
              <a:buSzPts val="1400"/>
              <a:buChar char="●"/>
              <a:defRPr/>
            </a:lvl4pPr>
            <a:lvl5pPr indent="-317500" lvl="4" marL="2286000" rtl="0" algn="l">
              <a:lnSpc>
                <a:spcPct val="90000"/>
              </a:lnSpc>
              <a:spcBef>
                <a:spcPts val="1200"/>
              </a:spcBef>
              <a:spcAft>
                <a:spcPts val="0"/>
              </a:spcAft>
              <a:buClr>
                <a:schemeClr val="dk1"/>
              </a:buClr>
              <a:buSzPts val="1400"/>
              <a:buChar char="○"/>
              <a:defRPr/>
            </a:lvl5pPr>
            <a:lvl6pPr indent="-317500" lvl="5" marL="2743200" rtl="0" algn="l">
              <a:lnSpc>
                <a:spcPct val="90000"/>
              </a:lnSpc>
              <a:spcBef>
                <a:spcPts val="1200"/>
              </a:spcBef>
              <a:spcAft>
                <a:spcPts val="0"/>
              </a:spcAft>
              <a:buClr>
                <a:schemeClr val="dk1"/>
              </a:buClr>
              <a:buSzPts val="1400"/>
              <a:buChar char="■"/>
              <a:defRPr/>
            </a:lvl6pPr>
            <a:lvl7pPr indent="-317500" lvl="6" marL="3200400" rtl="0" algn="l">
              <a:lnSpc>
                <a:spcPct val="90000"/>
              </a:lnSpc>
              <a:spcBef>
                <a:spcPts val="1200"/>
              </a:spcBef>
              <a:spcAft>
                <a:spcPts val="0"/>
              </a:spcAft>
              <a:buClr>
                <a:schemeClr val="dk1"/>
              </a:buClr>
              <a:buSzPts val="1400"/>
              <a:buChar char="●"/>
              <a:defRPr/>
            </a:lvl7pPr>
            <a:lvl8pPr indent="-317500" lvl="7" marL="3657600" rtl="0" algn="l">
              <a:lnSpc>
                <a:spcPct val="90000"/>
              </a:lnSpc>
              <a:spcBef>
                <a:spcPts val="1200"/>
              </a:spcBef>
              <a:spcAft>
                <a:spcPts val="0"/>
              </a:spcAft>
              <a:buClr>
                <a:schemeClr val="dk1"/>
              </a:buClr>
              <a:buSzPts val="1400"/>
              <a:buChar char="○"/>
              <a:defRPr/>
            </a:lvl8pPr>
            <a:lvl9pPr indent="-317500" lvl="8" marL="4114800" rtl="0" algn="l">
              <a:lnSpc>
                <a:spcPct val="90000"/>
              </a:lnSpc>
              <a:spcBef>
                <a:spcPts val="1200"/>
              </a:spcBef>
              <a:spcAft>
                <a:spcPts val="120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5" name="Shape 65"/>
        <p:cNvGrpSpPr/>
        <p:nvPr/>
      </p:nvGrpSpPr>
      <p:grpSpPr>
        <a:xfrm>
          <a:off x="0" y="0"/>
          <a:ext cx="0" cy="0"/>
          <a:chOff x="0" y="0"/>
          <a:chExt cx="0" cy="0"/>
        </a:xfrm>
      </p:grpSpPr>
      <p:sp>
        <p:nvSpPr>
          <p:cNvPr id="66" name="Google Shape;66;p16"/>
          <p:cNvSpPr txBox="1"/>
          <p:nvPr>
            <p:ph type="ctrTitle"/>
          </p:nvPr>
        </p:nvSpPr>
        <p:spPr>
          <a:xfrm>
            <a:off x="1143000" y="1885950"/>
            <a:ext cx="6858000" cy="13716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Helvetica Neue"/>
              <a:buNone/>
              <a:defRPr b="1" i="0" sz="4500">
                <a:latin typeface="Helvetica Neue"/>
                <a:ea typeface="Helvetica Neue"/>
                <a:cs typeface="Helvetica Neue"/>
                <a:sym typeface="Helvetica Neu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7" name="Google Shape;67;p16"/>
          <p:cNvSpPr txBox="1"/>
          <p:nvPr>
            <p:ph idx="1" type="subTitle"/>
          </p:nvPr>
        </p:nvSpPr>
        <p:spPr>
          <a:xfrm>
            <a:off x="1143000" y="3425911"/>
            <a:ext cx="6858000" cy="8604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1"/>
              </a:buClr>
              <a:buSzPts val="1500"/>
              <a:buNone/>
              <a:defRPr b="0" i="0" sz="1500">
                <a:latin typeface="Helvetica Neue"/>
                <a:ea typeface="Helvetica Neue"/>
                <a:cs typeface="Helvetica Neue"/>
                <a:sym typeface="Helvetica Neue"/>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7"/>
          <p:cNvSpPr txBox="1"/>
          <p:nvPr>
            <p:ph type="title"/>
          </p:nvPr>
        </p:nvSpPr>
        <p:spPr>
          <a:xfrm>
            <a:off x="623888" y="1344089"/>
            <a:ext cx="7886700" cy="21396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0" name="Google Shape;70;p17"/>
          <p:cNvSpPr txBox="1"/>
          <p:nvPr>
            <p:ph idx="1" type="body"/>
          </p:nvPr>
        </p:nvSpPr>
        <p:spPr>
          <a:xfrm>
            <a:off x="623888" y="3503882"/>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7"/>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inition">
  <p:cSld name="Definition">
    <p:spTree>
      <p:nvGrpSpPr>
        <p:cNvPr id="72" name="Shape 72"/>
        <p:cNvGrpSpPr/>
        <p:nvPr/>
      </p:nvGrpSpPr>
      <p:grpSpPr>
        <a:xfrm>
          <a:off x="0" y="0"/>
          <a:ext cx="0" cy="0"/>
          <a:chOff x="0" y="0"/>
          <a:chExt cx="0" cy="0"/>
        </a:xfrm>
      </p:grpSpPr>
      <p:sp>
        <p:nvSpPr>
          <p:cNvPr id="73" name="Google Shape;73;p18"/>
          <p:cNvSpPr txBox="1"/>
          <p:nvPr>
            <p:ph type="title"/>
          </p:nvPr>
        </p:nvSpPr>
        <p:spPr>
          <a:xfrm>
            <a:off x="623888" y="1714500"/>
            <a:ext cx="7886700" cy="3978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300"/>
              <a:buFont typeface="Helvetica Neue"/>
              <a:buNone/>
              <a:defRPr sz="2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 name="Google Shape;74;p18"/>
          <p:cNvSpPr txBox="1"/>
          <p:nvPr>
            <p:ph idx="1" type="body"/>
          </p:nvPr>
        </p:nvSpPr>
        <p:spPr>
          <a:xfrm>
            <a:off x="623888" y="2171700"/>
            <a:ext cx="7886700" cy="20571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500"/>
              <a:buNone/>
              <a:defRPr sz="1500">
                <a:solidFill>
                  <a:schemeClr val="dk1"/>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5" name="Google Shape;75;p18"/>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76" name="Google Shape;76;p18"/>
          <p:cNvSpPr txBox="1"/>
          <p:nvPr>
            <p:ph idx="2"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extLst>
    <p:ext uri="{DCECCB84-F9BA-43D5-87BE-67443E8EF086}">
      <p15:sldGuideLst>
        <p15:guide id="1" orient="horz" pos="1620">
          <p15:clr>
            <a:srgbClr val="FBAE40"/>
          </p15:clr>
        </p15:guide>
        <p15:guide id="2" orient="horz" pos="10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4" name="Shape 84"/>
        <p:cNvGrpSpPr/>
        <p:nvPr/>
      </p:nvGrpSpPr>
      <p:grpSpPr>
        <a:xfrm>
          <a:off x="0" y="0"/>
          <a:ext cx="0" cy="0"/>
          <a:chOff x="0" y="0"/>
          <a:chExt cx="0" cy="0"/>
        </a:xfrm>
      </p:grpSpPr>
      <p:sp>
        <p:nvSpPr>
          <p:cNvPr id="85" name="Google Shape;85;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6" name="Google Shape;86;p20"/>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87" name="Google Shape;87;p20"/>
          <p:cNvSpPr txBox="1"/>
          <p:nvPr>
            <p:ph idx="1"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8" name="Shape 88"/>
        <p:cNvGrpSpPr/>
        <p:nvPr/>
      </p:nvGrpSpPr>
      <p:grpSpPr>
        <a:xfrm>
          <a:off x="0" y="0"/>
          <a:ext cx="0" cy="0"/>
          <a:chOff x="0" y="0"/>
          <a:chExt cx="0" cy="0"/>
        </a:xfrm>
      </p:grpSpPr>
      <p:sp>
        <p:nvSpPr>
          <p:cNvPr id="89" name="Google Shape;89;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0" name="Google Shape;90;p21"/>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1" name="Google Shape;91;p21"/>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92" name="Google Shape;92;p21"/>
          <p:cNvSpPr txBox="1"/>
          <p:nvPr>
            <p:ph idx="2"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3" name="Shape 93"/>
        <p:cNvGrpSpPr/>
        <p:nvPr/>
      </p:nvGrpSpPr>
      <p:grpSpPr>
        <a:xfrm>
          <a:off x="0" y="0"/>
          <a:ext cx="0" cy="0"/>
          <a:chOff x="0" y="0"/>
          <a:chExt cx="0" cy="0"/>
        </a:xfrm>
      </p:grpSpPr>
      <p:sp>
        <p:nvSpPr>
          <p:cNvPr id="94" name="Google Shape;94;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5" name="Google Shape;95;p22"/>
          <p:cNvSpPr txBox="1"/>
          <p:nvPr>
            <p:ph idx="1" type="body"/>
          </p:nvPr>
        </p:nvSpPr>
        <p:spPr>
          <a:xfrm>
            <a:off x="628650" y="1369219"/>
            <a:ext cx="3886200" cy="3202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2"/>
          <p:cNvSpPr txBox="1"/>
          <p:nvPr>
            <p:ph idx="2" type="body"/>
          </p:nvPr>
        </p:nvSpPr>
        <p:spPr>
          <a:xfrm>
            <a:off x="4629150" y="1369219"/>
            <a:ext cx="3886200" cy="3202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2"/>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98" name="Google Shape;98;p22"/>
          <p:cNvSpPr txBox="1"/>
          <p:nvPr>
            <p:ph idx="3"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99" name="Shape 99"/>
        <p:cNvGrpSpPr/>
        <p:nvPr/>
      </p:nvGrpSpPr>
      <p:grpSpPr>
        <a:xfrm>
          <a:off x="0" y="0"/>
          <a:ext cx="0" cy="0"/>
          <a:chOff x="0" y="0"/>
          <a:chExt cx="0" cy="0"/>
        </a:xfrm>
      </p:grpSpPr>
      <p:sp>
        <p:nvSpPr>
          <p:cNvPr id="100" name="Google Shape;100;p2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1" name="Google Shape;101;p23"/>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02" name="Google Shape;102;p23"/>
          <p:cNvSpPr txBox="1"/>
          <p:nvPr>
            <p:ph idx="1"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3" name="Shape 103"/>
        <p:cNvGrpSpPr/>
        <p:nvPr/>
      </p:nvGrpSpPr>
      <p:grpSpPr>
        <a:xfrm>
          <a:off x="0" y="0"/>
          <a:ext cx="0" cy="0"/>
          <a:chOff x="0" y="0"/>
          <a:chExt cx="0" cy="0"/>
        </a:xfrm>
      </p:grpSpPr>
      <p:sp>
        <p:nvSpPr>
          <p:cNvPr id="104" name="Google Shape;104;p24"/>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5" name="Google Shape;105;p24"/>
          <p:cNvSpPr txBox="1"/>
          <p:nvPr>
            <p:ph idx="1" type="body"/>
          </p:nvPr>
        </p:nvSpPr>
        <p:spPr>
          <a:xfrm>
            <a:off x="629841" y="1371600"/>
            <a:ext cx="3868500" cy="507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6" name="Google Shape;106;p24"/>
          <p:cNvSpPr txBox="1"/>
          <p:nvPr>
            <p:ph idx="2" type="body"/>
          </p:nvPr>
        </p:nvSpPr>
        <p:spPr>
          <a:xfrm>
            <a:off x="629841" y="1878806"/>
            <a:ext cx="3868500" cy="269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7" name="Google Shape;107;p24"/>
          <p:cNvSpPr txBox="1"/>
          <p:nvPr>
            <p:ph idx="3" type="body"/>
          </p:nvPr>
        </p:nvSpPr>
        <p:spPr>
          <a:xfrm>
            <a:off x="4629150" y="1371600"/>
            <a:ext cx="3887400" cy="507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8" name="Google Shape;108;p24"/>
          <p:cNvSpPr txBox="1"/>
          <p:nvPr>
            <p:ph idx="4" type="body"/>
          </p:nvPr>
        </p:nvSpPr>
        <p:spPr>
          <a:xfrm>
            <a:off x="4629150" y="1878806"/>
            <a:ext cx="3887400" cy="269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9" name="Google Shape;109;p24"/>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10" name="Google Shape;110;p24"/>
          <p:cNvSpPr txBox="1"/>
          <p:nvPr>
            <p:ph idx="5"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1" name="Shape 111"/>
        <p:cNvGrpSpPr/>
        <p:nvPr/>
      </p:nvGrpSpPr>
      <p:grpSpPr>
        <a:xfrm>
          <a:off x="0" y="0"/>
          <a:ext cx="0" cy="0"/>
          <a:chOff x="0" y="0"/>
          <a:chExt cx="0" cy="0"/>
        </a:xfrm>
      </p:grpSpPr>
      <p:sp>
        <p:nvSpPr>
          <p:cNvPr id="112" name="Google Shape;112;p25"/>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13" name="Google Shape;113;p25"/>
          <p:cNvSpPr txBox="1"/>
          <p:nvPr>
            <p:ph idx="1"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4" name="Shape 114"/>
        <p:cNvGrpSpPr/>
        <p:nvPr/>
      </p:nvGrpSpPr>
      <p:grpSpPr>
        <a:xfrm>
          <a:off x="0" y="0"/>
          <a:ext cx="0" cy="0"/>
          <a:chOff x="0" y="0"/>
          <a:chExt cx="0" cy="0"/>
        </a:xfrm>
      </p:grpSpPr>
      <p:sp>
        <p:nvSpPr>
          <p:cNvPr id="115" name="Google Shape;115;p26"/>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6" name="Google Shape;116;p26"/>
          <p:cNvSpPr txBox="1"/>
          <p:nvPr>
            <p:ph idx="1" type="body"/>
          </p:nvPr>
        </p:nvSpPr>
        <p:spPr>
          <a:xfrm>
            <a:off x="3887391" y="740569"/>
            <a:ext cx="4629300" cy="38316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6"/>
          <p:cNvSpPr txBox="1"/>
          <p:nvPr>
            <p:ph idx="2" type="body"/>
          </p:nvPr>
        </p:nvSpPr>
        <p:spPr>
          <a:xfrm>
            <a:off x="629841" y="1543049"/>
            <a:ext cx="2949000" cy="2996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6"/>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19" name="Google Shape;119;p26"/>
          <p:cNvSpPr txBox="1"/>
          <p:nvPr>
            <p:ph idx="3"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0" name="Shape 120"/>
        <p:cNvGrpSpPr/>
        <p:nvPr/>
      </p:nvGrpSpPr>
      <p:grpSpPr>
        <a:xfrm>
          <a:off x="0" y="0"/>
          <a:ext cx="0" cy="0"/>
          <a:chOff x="0" y="0"/>
          <a:chExt cx="0" cy="0"/>
        </a:xfrm>
      </p:grpSpPr>
      <p:sp>
        <p:nvSpPr>
          <p:cNvPr id="121" name="Google Shape;121;p2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2" name="Google Shape;122;p27"/>
          <p:cNvSpPr/>
          <p:nvPr>
            <p:ph idx="2" type="pic"/>
          </p:nvPr>
        </p:nvSpPr>
        <p:spPr>
          <a:xfrm>
            <a:off x="3887391" y="740569"/>
            <a:ext cx="4629300" cy="3831600"/>
          </a:xfrm>
          <a:prstGeom prst="rect">
            <a:avLst/>
          </a:prstGeom>
          <a:noFill/>
          <a:ln>
            <a:noFill/>
          </a:ln>
        </p:spPr>
      </p:sp>
      <p:sp>
        <p:nvSpPr>
          <p:cNvPr id="123" name="Google Shape;123;p27"/>
          <p:cNvSpPr txBox="1"/>
          <p:nvPr>
            <p:ph idx="1" type="body"/>
          </p:nvPr>
        </p:nvSpPr>
        <p:spPr>
          <a:xfrm>
            <a:off x="629841" y="1543049"/>
            <a:ext cx="2949000" cy="2996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4" name="Google Shape;124;p27"/>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25" name="Google Shape;125;p27"/>
          <p:cNvSpPr txBox="1"/>
          <p:nvPr>
            <p:ph idx="3"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26" name="Shape 126"/>
        <p:cNvGrpSpPr/>
        <p:nvPr/>
      </p:nvGrpSpPr>
      <p:grpSpPr>
        <a:xfrm>
          <a:off x="0" y="0"/>
          <a:ext cx="0" cy="0"/>
          <a:chOff x="0" y="0"/>
          <a:chExt cx="0" cy="0"/>
        </a:xfrm>
      </p:grpSpPr>
      <p:sp>
        <p:nvSpPr>
          <p:cNvPr id="127" name="Google Shape;127;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8" name="Google Shape;128;p28"/>
          <p:cNvSpPr txBox="1"/>
          <p:nvPr>
            <p:ph idx="1" type="body"/>
          </p:nvPr>
        </p:nvSpPr>
        <p:spPr>
          <a:xfrm rot="5400000">
            <a:off x="2970600" y="-972731"/>
            <a:ext cx="32028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9" name="Google Shape;129;p28"/>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30" name="Google Shape;130;p28"/>
          <p:cNvSpPr txBox="1"/>
          <p:nvPr>
            <p:ph idx="2"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31" name="Shape 131"/>
        <p:cNvGrpSpPr/>
        <p:nvPr/>
      </p:nvGrpSpPr>
      <p:grpSpPr>
        <a:xfrm>
          <a:off x="0" y="0"/>
          <a:ext cx="0" cy="0"/>
          <a:chOff x="0" y="0"/>
          <a:chExt cx="0" cy="0"/>
        </a:xfrm>
      </p:grpSpPr>
      <p:sp>
        <p:nvSpPr>
          <p:cNvPr id="132" name="Google Shape;132;p29"/>
          <p:cNvSpPr txBox="1"/>
          <p:nvPr>
            <p:ph type="title"/>
          </p:nvPr>
        </p:nvSpPr>
        <p:spPr>
          <a:xfrm rot="5400000">
            <a:off x="5380500" y="1437094"/>
            <a:ext cx="4298100" cy="19716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3" name="Google Shape;133;p29"/>
          <p:cNvSpPr txBox="1"/>
          <p:nvPr>
            <p:ph idx="1" type="body"/>
          </p:nvPr>
        </p:nvSpPr>
        <p:spPr>
          <a:xfrm rot="5400000">
            <a:off x="1379925" y="-477506"/>
            <a:ext cx="42981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4" name="Google Shape;134;p29"/>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35" name="Google Shape;135;p29"/>
          <p:cNvSpPr txBox="1"/>
          <p:nvPr>
            <p:ph idx="2"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ne-third Slide">
  <p:cSld name="Content One-third Slide">
    <p:spTree>
      <p:nvGrpSpPr>
        <p:cNvPr id="136" name="Shape 136"/>
        <p:cNvGrpSpPr/>
        <p:nvPr/>
      </p:nvGrpSpPr>
      <p:grpSpPr>
        <a:xfrm>
          <a:off x="0" y="0"/>
          <a:ext cx="0" cy="0"/>
          <a:chOff x="0" y="0"/>
          <a:chExt cx="0" cy="0"/>
        </a:xfrm>
      </p:grpSpPr>
      <p:sp>
        <p:nvSpPr>
          <p:cNvPr id="137" name="Google Shape;137;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8" name="Google Shape;138;p30"/>
          <p:cNvSpPr txBox="1"/>
          <p:nvPr>
            <p:ph idx="1" type="body"/>
          </p:nvPr>
        </p:nvSpPr>
        <p:spPr>
          <a:xfrm>
            <a:off x="628650" y="1369219"/>
            <a:ext cx="2606100" cy="3202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9" name="Google Shape;139;p30"/>
          <p:cNvSpPr txBox="1"/>
          <p:nvPr>
            <p:ph idx="2" type="body"/>
          </p:nvPr>
        </p:nvSpPr>
        <p:spPr>
          <a:xfrm>
            <a:off x="3303270" y="1369219"/>
            <a:ext cx="5212200" cy="3202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0" name="Google Shape;140;p30"/>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41" name="Google Shape;141;p30"/>
          <p:cNvSpPr txBox="1"/>
          <p:nvPr>
            <p:ph idx="3"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thirds Slide">
  <p:cSld name="Content Two-thirds Slide">
    <p:spTree>
      <p:nvGrpSpPr>
        <p:cNvPr id="142" name="Shape 142"/>
        <p:cNvGrpSpPr/>
        <p:nvPr/>
      </p:nvGrpSpPr>
      <p:grpSpPr>
        <a:xfrm>
          <a:off x="0" y="0"/>
          <a:ext cx="0" cy="0"/>
          <a:chOff x="0" y="0"/>
          <a:chExt cx="0" cy="0"/>
        </a:xfrm>
      </p:grpSpPr>
      <p:sp>
        <p:nvSpPr>
          <p:cNvPr id="143" name="Google Shape;143;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4" name="Google Shape;144;p31"/>
          <p:cNvSpPr txBox="1"/>
          <p:nvPr>
            <p:ph idx="1" type="body"/>
          </p:nvPr>
        </p:nvSpPr>
        <p:spPr>
          <a:xfrm>
            <a:off x="5909310" y="1371600"/>
            <a:ext cx="2606100" cy="3200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5" name="Google Shape;145;p31"/>
          <p:cNvSpPr txBox="1"/>
          <p:nvPr>
            <p:ph idx="2" type="body"/>
          </p:nvPr>
        </p:nvSpPr>
        <p:spPr>
          <a:xfrm>
            <a:off x="628649" y="1371600"/>
            <a:ext cx="5212200" cy="3200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46" name="Google Shape;146;p31"/>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47" name="Google Shape;147;p31"/>
          <p:cNvSpPr txBox="1"/>
          <p:nvPr>
            <p:ph idx="3"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 Heading One-third Slide">
  <p:cSld name="Sub Heading One-third Slide">
    <p:spTree>
      <p:nvGrpSpPr>
        <p:cNvPr id="148" name="Shape 148"/>
        <p:cNvGrpSpPr/>
        <p:nvPr/>
      </p:nvGrpSpPr>
      <p:grpSpPr>
        <a:xfrm>
          <a:off x="0" y="0"/>
          <a:ext cx="0" cy="0"/>
          <a:chOff x="0" y="0"/>
          <a:chExt cx="0" cy="0"/>
        </a:xfrm>
      </p:grpSpPr>
      <p:sp>
        <p:nvSpPr>
          <p:cNvPr id="149" name="Google Shape;149;p32"/>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0" name="Google Shape;150;p32"/>
          <p:cNvSpPr txBox="1"/>
          <p:nvPr>
            <p:ph idx="1" type="body"/>
          </p:nvPr>
        </p:nvSpPr>
        <p:spPr>
          <a:xfrm>
            <a:off x="629841" y="1371600"/>
            <a:ext cx="7886700" cy="507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51" name="Google Shape;151;p32"/>
          <p:cNvSpPr txBox="1"/>
          <p:nvPr>
            <p:ph idx="2" type="body"/>
          </p:nvPr>
        </p:nvSpPr>
        <p:spPr>
          <a:xfrm>
            <a:off x="629841" y="1888999"/>
            <a:ext cx="2606100" cy="2682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2" name="Google Shape;152;p32"/>
          <p:cNvSpPr txBox="1"/>
          <p:nvPr>
            <p:ph idx="3" type="body"/>
          </p:nvPr>
        </p:nvSpPr>
        <p:spPr>
          <a:xfrm>
            <a:off x="3314700" y="1888999"/>
            <a:ext cx="5201700" cy="2682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3" name="Google Shape;153;p32"/>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54" name="Google Shape;154;p32"/>
          <p:cNvSpPr txBox="1"/>
          <p:nvPr>
            <p:ph idx="4"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Slide">
  <p:cSld name="Three Columns Slide">
    <p:spTree>
      <p:nvGrpSpPr>
        <p:cNvPr id="155" name="Shape 155"/>
        <p:cNvGrpSpPr/>
        <p:nvPr/>
      </p:nvGrpSpPr>
      <p:grpSpPr>
        <a:xfrm>
          <a:off x="0" y="0"/>
          <a:ext cx="0" cy="0"/>
          <a:chOff x="0" y="0"/>
          <a:chExt cx="0" cy="0"/>
        </a:xfrm>
      </p:grpSpPr>
      <p:sp>
        <p:nvSpPr>
          <p:cNvPr id="156" name="Google Shape;156;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7" name="Google Shape;157;p33"/>
          <p:cNvSpPr txBox="1"/>
          <p:nvPr>
            <p:ph idx="1" type="body"/>
          </p:nvPr>
        </p:nvSpPr>
        <p:spPr>
          <a:xfrm>
            <a:off x="5909310" y="1391000"/>
            <a:ext cx="2606100" cy="3180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8" name="Google Shape;158;p33"/>
          <p:cNvSpPr txBox="1"/>
          <p:nvPr>
            <p:ph idx="2" type="body"/>
          </p:nvPr>
        </p:nvSpPr>
        <p:spPr>
          <a:xfrm>
            <a:off x="628650" y="1387591"/>
            <a:ext cx="2606100" cy="3184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9" name="Google Shape;159;p33"/>
          <p:cNvSpPr txBox="1"/>
          <p:nvPr>
            <p:ph idx="3" type="body"/>
          </p:nvPr>
        </p:nvSpPr>
        <p:spPr>
          <a:xfrm>
            <a:off x="3268980" y="1391000"/>
            <a:ext cx="2606100" cy="3180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0" name="Google Shape;160;p33"/>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61" name="Google Shape;161;p33"/>
          <p:cNvSpPr txBox="1"/>
          <p:nvPr>
            <p:ph idx="4"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Bottom Two Columns ">
  <p:cSld name="Content with Bottom Two Columns ">
    <p:spTree>
      <p:nvGrpSpPr>
        <p:cNvPr id="162" name="Shape 162"/>
        <p:cNvGrpSpPr/>
        <p:nvPr/>
      </p:nvGrpSpPr>
      <p:grpSpPr>
        <a:xfrm>
          <a:off x="0" y="0"/>
          <a:ext cx="0" cy="0"/>
          <a:chOff x="0" y="0"/>
          <a:chExt cx="0" cy="0"/>
        </a:xfrm>
      </p:grpSpPr>
      <p:sp>
        <p:nvSpPr>
          <p:cNvPr id="163" name="Google Shape;163;p3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4" name="Google Shape;164;p34"/>
          <p:cNvSpPr txBox="1"/>
          <p:nvPr>
            <p:ph idx="1" type="body"/>
          </p:nvPr>
        </p:nvSpPr>
        <p:spPr>
          <a:xfrm>
            <a:off x="4654296" y="2343150"/>
            <a:ext cx="3861000" cy="2229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5" name="Google Shape;165;p34"/>
          <p:cNvSpPr txBox="1"/>
          <p:nvPr>
            <p:ph idx="2" type="body"/>
          </p:nvPr>
        </p:nvSpPr>
        <p:spPr>
          <a:xfrm>
            <a:off x="628650" y="1387592"/>
            <a:ext cx="7886700" cy="898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6" name="Google Shape;166;p34"/>
          <p:cNvSpPr txBox="1"/>
          <p:nvPr>
            <p:ph idx="3" type="body"/>
          </p:nvPr>
        </p:nvSpPr>
        <p:spPr>
          <a:xfrm>
            <a:off x="628650" y="2343151"/>
            <a:ext cx="3861000" cy="22290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7" name="Google Shape;167;p34"/>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68" name="Google Shape;168;p34"/>
          <p:cNvSpPr txBox="1"/>
          <p:nvPr>
            <p:ph idx="4"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Bottom Three Columns ">
  <p:cSld name="Content with Bottom Three Columns ">
    <p:spTree>
      <p:nvGrpSpPr>
        <p:cNvPr id="169" name="Shape 169"/>
        <p:cNvGrpSpPr/>
        <p:nvPr/>
      </p:nvGrpSpPr>
      <p:grpSpPr>
        <a:xfrm>
          <a:off x="0" y="0"/>
          <a:ext cx="0" cy="0"/>
          <a:chOff x="0" y="0"/>
          <a:chExt cx="0" cy="0"/>
        </a:xfrm>
      </p:grpSpPr>
      <p:sp>
        <p:nvSpPr>
          <p:cNvPr id="170" name="Google Shape;170;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1" name="Google Shape;171;p35"/>
          <p:cNvSpPr txBox="1"/>
          <p:nvPr>
            <p:ph idx="1" type="body"/>
          </p:nvPr>
        </p:nvSpPr>
        <p:spPr>
          <a:xfrm>
            <a:off x="5909310" y="2343150"/>
            <a:ext cx="2606100" cy="2238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2" name="Google Shape;172;p35"/>
          <p:cNvSpPr txBox="1"/>
          <p:nvPr>
            <p:ph idx="2" type="body"/>
          </p:nvPr>
        </p:nvSpPr>
        <p:spPr>
          <a:xfrm>
            <a:off x="628650" y="1387592"/>
            <a:ext cx="7886700" cy="898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3" name="Google Shape;173;p35"/>
          <p:cNvSpPr txBox="1"/>
          <p:nvPr>
            <p:ph idx="3" type="body"/>
          </p:nvPr>
        </p:nvSpPr>
        <p:spPr>
          <a:xfrm>
            <a:off x="628650" y="2343150"/>
            <a:ext cx="2606100" cy="2238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4" name="Google Shape;174;p35"/>
          <p:cNvSpPr txBox="1"/>
          <p:nvPr>
            <p:ph idx="4" type="body"/>
          </p:nvPr>
        </p:nvSpPr>
        <p:spPr>
          <a:xfrm>
            <a:off x="3268980" y="2343150"/>
            <a:ext cx="2606100" cy="2238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5" name="Google Shape;175;p35"/>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76" name="Google Shape;176;p35"/>
          <p:cNvSpPr txBox="1"/>
          <p:nvPr>
            <p:ph idx="5"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with Captions">
  <p:cSld name="3 Columns with Captions">
    <p:spTree>
      <p:nvGrpSpPr>
        <p:cNvPr id="177" name="Shape 177"/>
        <p:cNvGrpSpPr/>
        <p:nvPr/>
      </p:nvGrpSpPr>
      <p:grpSpPr>
        <a:xfrm>
          <a:off x="0" y="0"/>
          <a:ext cx="0" cy="0"/>
          <a:chOff x="0" y="0"/>
          <a:chExt cx="0" cy="0"/>
        </a:xfrm>
      </p:grpSpPr>
      <p:sp>
        <p:nvSpPr>
          <p:cNvPr id="178" name="Google Shape;178;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9" name="Google Shape;179;p36"/>
          <p:cNvSpPr txBox="1"/>
          <p:nvPr>
            <p:ph idx="1" type="body"/>
          </p:nvPr>
        </p:nvSpPr>
        <p:spPr>
          <a:xfrm>
            <a:off x="628650" y="1353105"/>
            <a:ext cx="2606100" cy="287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0" name="Google Shape;180;p36"/>
          <p:cNvSpPr txBox="1"/>
          <p:nvPr>
            <p:ph idx="2" type="body"/>
          </p:nvPr>
        </p:nvSpPr>
        <p:spPr>
          <a:xfrm>
            <a:off x="3268980" y="1353104"/>
            <a:ext cx="2606100" cy="287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1" name="Google Shape;181;p36"/>
          <p:cNvSpPr txBox="1"/>
          <p:nvPr>
            <p:ph idx="3" type="body"/>
          </p:nvPr>
        </p:nvSpPr>
        <p:spPr>
          <a:xfrm>
            <a:off x="5909310" y="1353103"/>
            <a:ext cx="2606100" cy="2876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82" name="Google Shape;182;p36"/>
          <p:cNvSpPr txBox="1"/>
          <p:nvPr>
            <p:ph idx="4" type="body"/>
          </p:nvPr>
        </p:nvSpPr>
        <p:spPr>
          <a:xfrm>
            <a:off x="628650" y="4229100"/>
            <a:ext cx="26049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83" name="Google Shape;183;p36"/>
          <p:cNvSpPr txBox="1"/>
          <p:nvPr>
            <p:ph idx="5" type="body"/>
          </p:nvPr>
        </p:nvSpPr>
        <p:spPr>
          <a:xfrm>
            <a:off x="3268980" y="4229100"/>
            <a:ext cx="26061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84" name="Google Shape;184;p36"/>
          <p:cNvSpPr txBox="1"/>
          <p:nvPr>
            <p:ph idx="6" type="body"/>
          </p:nvPr>
        </p:nvSpPr>
        <p:spPr>
          <a:xfrm>
            <a:off x="5906278" y="4229100"/>
            <a:ext cx="26091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85" name="Google Shape;185;p36"/>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186" name="Google Shape;186;p36"/>
          <p:cNvSpPr txBox="1"/>
          <p:nvPr>
            <p:ph idx="7"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s and 2 Rows with Captions">
  <p:cSld name="3 Columns and 2 Rows with Captions">
    <p:spTree>
      <p:nvGrpSpPr>
        <p:cNvPr id="187" name="Shape 187"/>
        <p:cNvGrpSpPr/>
        <p:nvPr/>
      </p:nvGrpSpPr>
      <p:grpSpPr>
        <a:xfrm>
          <a:off x="0" y="0"/>
          <a:ext cx="0" cy="0"/>
          <a:chOff x="0" y="0"/>
          <a:chExt cx="0" cy="0"/>
        </a:xfrm>
      </p:grpSpPr>
      <p:sp>
        <p:nvSpPr>
          <p:cNvPr id="188" name="Google Shape;188;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9" name="Google Shape;189;p37"/>
          <p:cNvSpPr txBox="1"/>
          <p:nvPr>
            <p:ph idx="1" type="body"/>
          </p:nvPr>
        </p:nvSpPr>
        <p:spPr>
          <a:xfrm>
            <a:off x="630936" y="1332946"/>
            <a:ext cx="2606100" cy="1241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0" name="Google Shape;190;p37"/>
          <p:cNvSpPr txBox="1"/>
          <p:nvPr>
            <p:ph idx="2" type="body"/>
          </p:nvPr>
        </p:nvSpPr>
        <p:spPr>
          <a:xfrm>
            <a:off x="3268980" y="1314450"/>
            <a:ext cx="2606100" cy="1241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1" name="Google Shape;191;p37"/>
          <p:cNvSpPr txBox="1"/>
          <p:nvPr>
            <p:ph idx="3" type="body"/>
          </p:nvPr>
        </p:nvSpPr>
        <p:spPr>
          <a:xfrm>
            <a:off x="5911596" y="1314450"/>
            <a:ext cx="2606100" cy="1241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2" name="Google Shape;192;p37"/>
          <p:cNvSpPr txBox="1"/>
          <p:nvPr>
            <p:ph idx="4" type="body"/>
          </p:nvPr>
        </p:nvSpPr>
        <p:spPr>
          <a:xfrm>
            <a:off x="630936" y="4247597"/>
            <a:ext cx="26049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3" name="Google Shape;193;p37"/>
          <p:cNvSpPr txBox="1"/>
          <p:nvPr>
            <p:ph idx="5" type="body"/>
          </p:nvPr>
        </p:nvSpPr>
        <p:spPr>
          <a:xfrm>
            <a:off x="3263162" y="4247597"/>
            <a:ext cx="26178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4" name="Google Shape;194;p37"/>
          <p:cNvSpPr txBox="1"/>
          <p:nvPr>
            <p:ph idx="6" type="body"/>
          </p:nvPr>
        </p:nvSpPr>
        <p:spPr>
          <a:xfrm>
            <a:off x="5911596" y="4247597"/>
            <a:ext cx="26178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5" name="Google Shape;195;p37"/>
          <p:cNvSpPr txBox="1"/>
          <p:nvPr>
            <p:ph idx="7" type="body"/>
          </p:nvPr>
        </p:nvSpPr>
        <p:spPr>
          <a:xfrm>
            <a:off x="630936" y="2567030"/>
            <a:ext cx="26049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6" name="Google Shape;196;p37"/>
          <p:cNvSpPr txBox="1"/>
          <p:nvPr>
            <p:ph idx="8" type="body"/>
          </p:nvPr>
        </p:nvSpPr>
        <p:spPr>
          <a:xfrm>
            <a:off x="3263162" y="2567030"/>
            <a:ext cx="26178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7" name="Google Shape;197;p37"/>
          <p:cNvSpPr txBox="1"/>
          <p:nvPr>
            <p:ph idx="9" type="body"/>
          </p:nvPr>
        </p:nvSpPr>
        <p:spPr>
          <a:xfrm>
            <a:off x="5911596" y="2567030"/>
            <a:ext cx="2617800" cy="3429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98" name="Google Shape;198;p37"/>
          <p:cNvSpPr txBox="1"/>
          <p:nvPr>
            <p:ph idx="13" type="body"/>
          </p:nvPr>
        </p:nvSpPr>
        <p:spPr>
          <a:xfrm>
            <a:off x="630936" y="2989391"/>
            <a:ext cx="2606100" cy="1241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9" name="Google Shape;199;p37"/>
          <p:cNvSpPr txBox="1"/>
          <p:nvPr>
            <p:ph idx="14" type="body"/>
          </p:nvPr>
        </p:nvSpPr>
        <p:spPr>
          <a:xfrm>
            <a:off x="3268980" y="2989391"/>
            <a:ext cx="2606100" cy="1241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0" name="Google Shape;200;p37"/>
          <p:cNvSpPr txBox="1"/>
          <p:nvPr>
            <p:ph idx="15" type="body"/>
          </p:nvPr>
        </p:nvSpPr>
        <p:spPr>
          <a:xfrm>
            <a:off x="5911596" y="2989390"/>
            <a:ext cx="2606100" cy="1241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1" name="Google Shape;201;p37"/>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89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Only">
  <p:cSld name="1_Content Only">
    <p:spTree>
      <p:nvGrpSpPr>
        <p:cNvPr id="202" name="Shape 202"/>
        <p:cNvGrpSpPr/>
        <p:nvPr/>
      </p:nvGrpSpPr>
      <p:grpSpPr>
        <a:xfrm>
          <a:off x="0" y="0"/>
          <a:ext cx="0" cy="0"/>
          <a:chOff x="0" y="0"/>
          <a:chExt cx="0" cy="0"/>
        </a:xfrm>
      </p:grpSpPr>
      <p:sp>
        <p:nvSpPr>
          <p:cNvPr id="203" name="Google Shape;203;p38"/>
          <p:cNvSpPr txBox="1"/>
          <p:nvPr>
            <p:ph idx="1" type="body"/>
          </p:nvPr>
        </p:nvSpPr>
        <p:spPr>
          <a:xfrm>
            <a:off x="628650" y="273844"/>
            <a:ext cx="7886700" cy="4298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04" name="Google Shape;204;p38"/>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900">
                <a:solidFill>
                  <a:schemeClr val="lt1"/>
                </a:solidFill>
                <a:latin typeface="Helvetica Neue"/>
                <a:ea typeface="Helvetica Neue"/>
                <a:cs typeface="Helvetica Neue"/>
                <a:sym typeface="Helvetica Neue"/>
              </a:defRPr>
            </a:lvl1pPr>
            <a:lvl2pPr indent="0" lvl="1" marL="0" rtl="0" algn="ctr">
              <a:spcBef>
                <a:spcPts val="0"/>
              </a:spcBef>
              <a:buNone/>
              <a:defRPr sz="900">
                <a:solidFill>
                  <a:schemeClr val="lt1"/>
                </a:solidFill>
                <a:latin typeface="Helvetica Neue"/>
                <a:ea typeface="Helvetica Neue"/>
                <a:cs typeface="Helvetica Neue"/>
                <a:sym typeface="Helvetica Neue"/>
              </a:defRPr>
            </a:lvl2pPr>
            <a:lvl3pPr indent="0" lvl="2" marL="0" rtl="0" algn="ctr">
              <a:spcBef>
                <a:spcPts val="0"/>
              </a:spcBef>
              <a:buNone/>
              <a:defRPr sz="900">
                <a:solidFill>
                  <a:schemeClr val="lt1"/>
                </a:solidFill>
                <a:latin typeface="Helvetica Neue"/>
                <a:ea typeface="Helvetica Neue"/>
                <a:cs typeface="Helvetica Neue"/>
                <a:sym typeface="Helvetica Neue"/>
              </a:defRPr>
            </a:lvl3pPr>
            <a:lvl4pPr indent="0" lvl="3" marL="0" rtl="0" algn="ctr">
              <a:spcBef>
                <a:spcPts val="0"/>
              </a:spcBef>
              <a:buNone/>
              <a:defRPr sz="900">
                <a:solidFill>
                  <a:schemeClr val="lt1"/>
                </a:solidFill>
                <a:latin typeface="Helvetica Neue"/>
                <a:ea typeface="Helvetica Neue"/>
                <a:cs typeface="Helvetica Neue"/>
                <a:sym typeface="Helvetica Neue"/>
              </a:defRPr>
            </a:lvl4pPr>
            <a:lvl5pPr indent="0" lvl="4" marL="0" rtl="0" algn="ctr">
              <a:spcBef>
                <a:spcPts val="0"/>
              </a:spcBef>
              <a:buNone/>
              <a:defRPr sz="900">
                <a:solidFill>
                  <a:schemeClr val="lt1"/>
                </a:solidFill>
                <a:latin typeface="Helvetica Neue"/>
                <a:ea typeface="Helvetica Neue"/>
                <a:cs typeface="Helvetica Neue"/>
                <a:sym typeface="Helvetica Neue"/>
              </a:defRPr>
            </a:lvl5pPr>
            <a:lvl6pPr indent="0" lvl="5" marL="0" rtl="0" algn="ctr">
              <a:spcBef>
                <a:spcPts val="0"/>
              </a:spcBef>
              <a:buNone/>
              <a:defRPr sz="900">
                <a:solidFill>
                  <a:schemeClr val="lt1"/>
                </a:solidFill>
                <a:latin typeface="Helvetica Neue"/>
                <a:ea typeface="Helvetica Neue"/>
                <a:cs typeface="Helvetica Neue"/>
                <a:sym typeface="Helvetica Neue"/>
              </a:defRPr>
            </a:lvl6pPr>
            <a:lvl7pPr indent="0" lvl="6" marL="0" rtl="0" algn="ctr">
              <a:spcBef>
                <a:spcPts val="0"/>
              </a:spcBef>
              <a:buNone/>
              <a:defRPr sz="900">
                <a:solidFill>
                  <a:schemeClr val="lt1"/>
                </a:solidFill>
                <a:latin typeface="Helvetica Neue"/>
                <a:ea typeface="Helvetica Neue"/>
                <a:cs typeface="Helvetica Neue"/>
                <a:sym typeface="Helvetica Neue"/>
              </a:defRPr>
            </a:lvl7pPr>
            <a:lvl8pPr indent="0" lvl="7" marL="0" rtl="0" algn="ctr">
              <a:spcBef>
                <a:spcPts val="0"/>
              </a:spcBef>
              <a:buNone/>
              <a:defRPr sz="900">
                <a:solidFill>
                  <a:schemeClr val="lt1"/>
                </a:solidFill>
                <a:latin typeface="Helvetica Neue"/>
                <a:ea typeface="Helvetica Neue"/>
                <a:cs typeface="Helvetica Neue"/>
                <a:sym typeface="Helvetica Neue"/>
              </a:defRPr>
            </a:lvl8pPr>
            <a:lvl9pPr indent="0" lvl="8" marL="0" rtl="0" algn="ctr">
              <a:spcBef>
                <a:spcPts val="0"/>
              </a:spcBef>
              <a:buNone/>
              <a:defRPr sz="900">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
        <p:nvSpPr>
          <p:cNvPr id="205" name="Google Shape;205;p38"/>
          <p:cNvSpPr txBox="1"/>
          <p:nvPr>
            <p:ph idx="2" type="body"/>
          </p:nvPr>
        </p:nvSpPr>
        <p:spPr>
          <a:xfrm>
            <a:off x="6743700" y="4587477"/>
            <a:ext cx="2400300" cy="171600"/>
          </a:xfrm>
          <a:prstGeom prst="rect">
            <a:avLst/>
          </a:prstGeom>
          <a:noFill/>
          <a:ln>
            <a:noFill/>
          </a:ln>
        </p:spPr>
        <p:txBody>
          <a:bodyPr anchorCtr="0" anchor="t" bIns="34275" lIns="68575" spcFirstLastPara="1" rIns="68575" wrap="square" tIns="34275">
            <a:noAutofit/>
          </a:bodyPr>
          <a:lstStyle>
            <a:lvl1pPr indent="-228600" lvl="0" marL="457200" rtl="0" algn="r">
              <a:lnSpc>
                <a:spcPct val="90000"/>
              </a:lnSpc>
              <a:spcBef>
                <a:spcPts val="800"/>
              </a:spcBef>
              <a:spcAft>
                <a:spcPts val="0"/>
              </a:spcAft>
              <a:buClr>
                <a:schemeClr val="dk1"/>
              </a:buClr>
              <a:buSzPts val="1100"/>
              <a:buNone/>
              <a:defRPr sz="1100"/>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35.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21" Type="http://schemas.openxmlformats.org/officeDocument/2006/relationships/theme" Target="../theme/theme3.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17.pn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19" Type="http://schemas.openxmlformats.org/officeDocument/2006/relationships/slideLayout" Target="../slideLayouts/slideLayout34.xml"/><Relationship Id="rId6" Type="http://schemas.openxmlformats.org/officeDocument/2006/relationships/slideLayout" Target="../slideLayouts/slideLayout21.xml"/><Relationship Id="rId18" Type="http://schemas.openxmlformats.org/officeDocument/2006/relationships/slideLayout" Target="../slideLayouts/slideLayout33.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 name="Shape 58"/>
        <p:cNvGrpSpPr/>
        <p:nvPr/>
      </p:nvGrpSpPr>
      <p:grpSpPr>
        <a:xfrm>
          <a:off x="0" y="0"/>
          <a:ext cx="0" cy="0"/>
          <a:chOff x="0" y="0"/>
          <a:chExt cx="0" cy="0"/>
        </a:xfrm>
      </p:grpSpPr>
      <p:sp>
        <p:nvSpPr>
          <p:cNvPr id="59" name="Google Shape;59;p15"/>
          <p:cNvSpPr/>
          <p:nvPr/>
        </p:nvSpPr>
        <p:spPr>
          <a:xfrm>
            <a:off x="0" y="4767263"/>
            <a:ext cx="9144000" cy="376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Helvetica Neue"/>
              <a:ea typeface="Helvetica Neue"/>
              <a:cs typeface="Helvetica Neue"/>
              <a:sym typeface="Helvetica Neue"/>
            </a:endParaRPr>
          </a:p>
        </p:txBody>
      </p:sp>
      <p:sp>
        <p:nvSpPr>
          <p:cNvPr id="60" name="Google Shape;60;p15"/>
          <p:cNvSpPr txBox="1"/>
          <p:nvPr/>
        </p:nvSpPr>
        <p:spPr>
          <a:xfrm>
            <a:off x="6972300" y="4856408"/>
            <a:ext cx="20574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1100" u="none" cap="none" strike="noStrike">
                <a:solidFill>
                  <a:schemeClr val="lt1"/>
                </a:solidFill>
                <a:latin typeface="Helvetica Neue"/>
                <a:ea typeface="Helvetica Neue"/>
                <a:cs typeface="Helvetica Neue"/>
                <a:sym typeface="Helvetica Neue"/>
              </a:rPr>
              <a:t>MECHANICAL </a:t>
            </a:r>
            <a:r>
              <a:rPr b="1" i="0" lang="en" sz="1100" u="none" cap="none" strike="noStrike">
                <a:solidFill>
                  <a:schemeClr val="lt1"/>
                </a:solidFill>
                <a:latin typeface="Helvetica Neue"/>
                <a:ea typeface="Helvetica Neue"/>
                <a:cs typeface="Helvetica Neue"/>
                <a:sym typeface="Helvetica Neue"/>
              </a:rPr>
              <a:t>ENGINEERING</a:t>
            </a:r>
            <a:endParaRPr sz="1100"/>
          </a:p>
        </p:txBody>
      </p:sp>
      <p:sp>
        <p:nvSpPr>
          <p:cNvPr id="61" name="Google Shape;61;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Helvetica Neue"/>
              <a:buNone/>
              <a:defRPr b="1" i="0" sz="3300" u="none" cap="none" strike="noStrik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2" name="Google Shape;62;p15"/>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Helvetica Neue"/>
                <a:ea typeface="Helvetica Neue"/>
                <a:cs typeface="Helvetica Neue"/>
                <a:sym typeface="Helvetica Neue"/>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63" name="Google Shape;63;p15"/>
          <p:cNvPicPr preferRelativeResize="0"/>
          <p:nvPr/>
        </p:nvPicPr>
        <p:blipFill rotWithShape="1">
          <a:blip r:embed="rId1">
            <a:alphaModFix/>
          </a:blip>
          <a:srcRect b="0" l="0" r="0" t="0"/>
          <a:stretch/>
        </p:blipFill>
        <p:spPr>
          <a:xfrm>
            <a:off x="114300" y="4818221"/>
            <a:ext cx="2443806" cy="274320"/>
          </a:xfrm>
          <a:prstGeom prst="rect">
            <a:avLst/>
          </a:prstGeom>
          <a:noFill/>
          <a:ln>
            <a:noFill/>
          </a:ln>
        </p:spPr>
      </p:pic>
      <p:sp>
        <p:nvSpPr>
          <p:cNvPr id="64" name="Google Shape;64;p15"/>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marR="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marR="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marR="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marR="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marR="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marR="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marR="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marR="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 name="Shape 77"/>
        <p:cNvGrpSpPr/>
        <p:nvPr/>
      </p:nvGrpSpPr>
      <p:grpSpPr>
        <a:xfrm>
          <a:off x="0" y="0"/>
          <a:ext cx="0" cy="0"/>
          <a:chOff x="0" y="0"/>
          <a:chExt cx="0" cy="0"/>
        </a:xfrm>
      </p:grpSpPr>
      <p:sp>
        <p:nvSpPr>
          <p:cNvPr id="78" name="Google Shape;78;p19"/>
          <p:cNvSpPr/>
          <p:nvPr/>
        </p:nvSpPr>
        <p:spPr>
          <a:xfrm>
            <a:off x="0" y="4767263"/>
            <a:ext cx="9144000" cy="376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Helvetica Neue"/>
              <a:ea typeface="Helvetica Neue"/>
              <a:cs typeface="Helvetica Neue"/>
              <a:sym typeface="Helvetica Neue"/>
            </a:endParaRPr>
          </a:p>
        </p:txBody>
      </p:sp>
      <p:sp>
        <p:nvSpPr>
          <p:cNvPr id="79" name="Google Shape;79;p19"/>
          <p:cNvSpPr txBox="1"/>
          <p:nvPr/>
        </p:nvSpPr>
        <p:spPr>
          <a:xfrm>
            <a:off x="6972300" y="4856408"/>
            <a:ext cx="2057400" cy="238500"/>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0" i="0" lang="en" sz="1100" u="none" cap="none" strike="noStrike">
                <a:solidFill>
                  <a:schemeClr val="lt1"/>
                </a:solidFill>
                <a:latin typeface="Helvetica Neue"/>
                <a:ea typeface="Helvetica Neue"/>
                <a:cs typeface="Helvetica Neue"/>
                <a:sym typeface="Helvetica Neue"/>
              </a:rPr>
              <a:t>MECHANICAL </a:t>
            </a:r>
            <a:r>
              <a:rPr b="1" i="0" lang="en" sz="1100" u="none" cap="none" strike="noStrike">
                <a:solidFill>
                  <a:schemeClr val="lt1"/>
                </a:solidFill>
                <a:latin typeface="Helvetica Neue"/>
                <a:ea typeface="Helvetica Neue"/>
                <a:cs typeface="Helvetica Neue"/>
                <a:sym typeface="Helvetica Neue"/>
              </a:rPr>
              <a:t>ENGINEERING</a:t>
            </a:r>
            <a:endParaRPr sz="1100"/>
          </a:p>
        </p:txBody>
      </p:sp>
      <p:sp>
        <p:nvSpPr>
          <p:cNvPr id="80" name="Google Shape;80;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Helvetica Neue"/>
              <a:buNone/>
              <a:defRPr b="1" i="0" sz="3300" u="none" cap="none" strike="noStrik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1" name="Google Shape;81;p19"/>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Helvetica Neue"/>
                <a:ea typeface="Helvetica Neue"/>
                <a:cs typeface="Helvetica Neue"/>
                <a:sym typeface="Helvetica Neue"/>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Helvetica Neue"/>
                <a:ea typeface="Helvetica Neue"/>
                <a:cs typeface="Helvetica Neue"/>
                <a:sym typeface="Helvetica Neue"/>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Helvetica Neue"/>
                <a:ea typeface="Helvetica Neue"/>
                <a:cs typeface="Helvetica Neue"/>
                <a:sym typeface="Helvetica Neue"/>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82" name="Google Shape;82;p19"/>
          <p:cNvPicPr preferRelativeResize="0"/>
          <p:nvPr/>
        </p:nvPicPr>
        <p:blipFill rotWithShape="1">
          <a:blip r:embed="rId1">
            <a:alphaModFix/>
          </a:blip>
          <a:srcRect b="0" l="0" r="0" t="0"/>
          <a:stretch/>
        </p:blipFill>
        <p:spPr>
          <a:xfrm>
            <a:off x="114300" y="4818221"/>
            <a:ext cx="2443806" cy="274320"/>
          </a:xfrm>
          <a:prstGeom prst="rect">
            <a:avLst/>
          </a:prstGeom>
          <a:noFill/>
          <a:ln>
            <a:noFill/>
          </a:ln>
        </p:spPr>
      </p:pic>
      <p:sp>
        <p:nvSpPr>
          <p:cNvPr id="83" name="Google Shape;83;p19"/>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lvl1pPr indent="0" lvl="0" marL="0" marR="0" rtl="0" algn="ctr">
              <a:spcBef>
                <a:spcPts val="0"/>
              </a:spcBef>
              <a:buNone/>
              <a:defRPr b="0" i="0" sz="900" u="none" cap="none" strike="noStrike">
                <a:solidFill>
                  <a:schemeClr val="lt1"/>
                </a:solidFill>
                <a:latin typeface="Helvetica Neue"/>
                <a:ea typeface="Helvetica Neue"/>
                <a:cs typeface="Helvetica Neue"/>
                <a:sym typeface="Helvetica Neue"/>
              </a:defRPr>
            </a:lvl1pPr>
            <a:lvl2pPr indent="0" lvl="1" marL="0" marR="0" rtl="0" algn="ctr">
              <a:spcBef>
                <a:spcPts val="0"/>
              </a:spcBef>
              <a:buNone/>
              <a:defRPr b="0" i="0" sz="900" u="none" cap="none" strike="noStrike">
                <a:solidFill>
                  <a:schemeClr val="lt1"/>
                </a:solidFill>
                <a:latin typeface="Helvetica Neue"/>
                <a:ea typeface="Helvetica Neue"/>
                <a:cs typeface="Helvetica Neue"/>
                <a:sym typeface="Helvetica Neue"/>
              </a:defRPr>
            </a:lvl2pPr>
            <a:lvl3pPr indent="0" lvl="2" marL="0" marR="0" rtl="0" algn="ctr">
              <a:spcBef>
                <a:spcPts val="0"/>
              </a:spcBef>
              <a:buNone/>
              <a:defRPr b="0" i="0" sz="900" u="none" cap="none" strike="noStrike">
                <a:solidFill>
                  <a:schemeClr val="lt1"/>
                </a:solidFill>
                <a:latin typeface="Helvetica Neue"/>
                <a:ea typeface="Helvetica Neue"/>
                <a:cs typeface="Helvetica Neue"/>
                <a:sym typeface="Helvetica Neue"/>
              </a:defRPr>
            </a:lvl3pPr>
            <a:lvl4pPr indent="0" lvl="3" marL="0" marR="0" rtl="0" algn="ctr">
              <a:spcBef>
                <a:spcPts val="0"/>
              </a:spcBef>
              <a:buNone/>
              <a:defRPr b="0" i="0" sz="900" u="none" cap="none" strike="noStrike">
                <a:solidFill>
                  <a:schemeClr val="lt1"/>
                </a:solidFill>
                <a:latin typeface="Helvetica Neue"/>
                <a:ea typeface="Helvetica Neue"/>
                <a:cs typeface="Helvetica Neue"/>
                <a:sym typeface="Helvetica Neue"/>
              </a:defRPr>
            </a:lvl4pPr>
            <a:lvl5pPr indent="0" lvl="4" marL="0" marR="0" rtl="0" algn="ctr">
              <a:spcBef>
                <a:spcPts val="0"/>
              </a:spcBef>
              <a:buNone/>
              <a:defRPr b="0" i="0" sz="900" u="none" cap="none" strike="noStrike">
                <a:solidFill>
                  <a:schemeClr val="lt1"/>
                </a:solidFill>
                <a:latin typeface="Helvetica Neue"/>
                <a:ea typeface="Helvetica Neue"/>
                <a:cs typeface="Helvetica Neue"/>
                <a:sym typeface="Helvetica Neue"/>
              </a:defRPr>
            </a:lvl5pPr>
            <a:lvl6pPr indent="0" lvl="5" marL="0" marR="0" rtl="0" algn="ctr">
              <a:spcBef>
                <a:spcPts val="0"/>
              </a:spcBef>
              <a:buNone/>
              <a:defRPr b="0" i="0" sz="900" u="none" cap="none" strike="noStrike">
                <a:solidFill>
                  <a:schemeClr val="lt1"/>
                </a:solidFill>
                <a:latin typeface="Helvetica Neue"/>
                <a:ea typeface="Helvetica Neue"/>
                <a:cs typeface="Helvetica Neue"/>
                <a:sym typeface="Helvetica Neue"/>
              </a:defRPr>
            </a:lvl6pPr>
            <a:lvl7pPr indent="0" lvl="6" marL="0" marR="0" rtl="0" algn="ctr">
              <a:spcBef>
                <a:spcPts val="0"/>
              </a:spcBef>
              <a:buNone/>
              <a:defRPr b="0" i="0" sz="900" u="none" cap="none" strike="noStrike">
                <a:solidFill>
                  <a:schemeClr val="lt1"/>
                </a:solidFill>
                <a:latin typeface="Helvetica Neue"/>
                <a:ea typeface="Helvetica Neue"/>
                <a:cs typeface="Helvetica Neue"/>
                <a:sym typeface="Helvetica Neue"/>
              </a:defRPr>
            </a:lvl7pPr>
            <a:lvl8pPr indent="0" lvl="7" marL="0" marR="0" rtl="0" algn="ctr">
              <a:spcBef>
                <a:spcPts val="0"/>
              </a:spcBef>
              <a:buNone/>
              <a:defRPr b="0" i="0" sz="900" u="none" cap="none" strike="noStrike">
                <a:solidFill>
                  <a:schemeClr val="lt1"/>
                </a:solidFill>
                <a:latin typeface="Helvetica Neue"/>
                <a:ea typeface="Helvetica Neue"/>
                <a:cs typeface="Helvetica Neue"/>
                <a:sym typeface="Helvetica Neue"/>
              </a:defRPr>
            </a:lvl8pPr>
            <a:lvl9pPr indent="0" lvl="8" marL="0" marR="0" rtl="0" algn="ctr">
              <a:spcBef>
                <a:spcPts val="0"/>
              </a:spcBef>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5.jpg"/><Relationship Id="rId6" Type="http://schemas.openxmlformats.org/officeDocument/2006/relationships/image" Target="../media/image15.png"/><Relationship Id="rId7"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13.pn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9.jpg"/><Relationship Id="rId5"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9"/>
          <p:cNvSpPr txBox="1"/>
          <p:nvPr>
            <p:ph type="ctrTitle"/>
          </p:nvPr>
        </p:nvSpPr>
        <p:spPr>
          <a:xfrm>
            <a:off x="1143000" y="1885950"/>
            <a:ext cx="6858000" cy="13716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4500"/>
              <a:buFont typeface="Helvetica Neue"/>
              <a:buNone/>
            </a:pPr>
            <a:r>
              <a:rPr lang="en"/>
              <a:t>Senior Design Team 312:</a:t>
            </a:r>
            <a:endParaRPr/>
          </a:p>
          <a:p>
            <a:pPr indent="0" lvl="0" marL="0" rtl="0" algn="ctr">
              <a:lnSpc>
                <a:spcPct val="90000"/>
              </a:lnSpc>
              <a:spcBef>
                <a:spcPts val="0"/>
              </a:spcBef>
              <a:spcAft>
                <a:spcPts val="0"/>
              </a:spcAft>
              <a:buClr>
                <a:schemeClr val="dk1"/>
              </a:buClr>
              <a:buSzPts val="4500"/>
              <a:buFont typeface="Helvetica Neue"/>
              <a:buNone/>
            </a:pPr>
            <a:r>
              <a:rPr lang="en"/>
              <a:t>Digital Wi-Fi Canopy</a:t>
            </a:r>
            <a:endParaRPr/>
          </a:p>
        </p:txBody>
      </p:sp>
      <p:sp>
        <p:nvSpPr>
          <p:cNvPr id="212" name="Google Shape;212;p39"/>
          <p:cNvSpPr txBox="1"/>
          <p:nvPr>
            <p:ph idx="1" type="subTitle"/>
          </p:nvPr>
        </p:nvSpPr>
        <p:spPr>
          <a:xfrm>
            <a:off x="1143000" y="3425911"/>
            <a:ext cx="6858000" cy="8604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1500"/>
              <a:buNone/>
            </a:pPr>
            <a:r>
              <a:rPr lang="en"/>
              <a:t>March 24</a:t>
            </a:r>
            <a:r>
              <a:rPr lang="en"/>
              <a:t>, 2023</a:t>
            </a:r>
            <a:endParaRPr/>
          </a:p>
        </p:txBody>
      </p:sp>
      <p:sp>
        <p:nvSpPr>
          <p:cNvPr id="213" name="Google Shape;213;p39"/>
          <p:cNvSpPr txBox="1"/>
          <p:nvPr/>
        </p:nvSpPr>
        <p:spPr>
          <a:xfrm>
            <a:off x="1754588" y="997575"/>
            <a:ext cx="5447700" cy="8313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4500">
                <a:latin typeface="Helvetica Neue"/>
                <a:ea typeface="Helvetica Neue"/>
                <a:cs typeface="Helvetica Neue"/>
                <a:sym typeface="Helvetica Neue"/>
              </a:rPr>
              <a:t>EEL- 4911C</a:t>
            </a:r>
            <a:endParaRPr b="1" sz="4500">
              <a:latin typeface="Helvetica Neue"/>
              <a:ea typeface="Helvetica Neue"/>
              <a:cs typeface="Helvetica Neue"/>
              <a:sym typeface="Helvetica Neue"/>
            </a:endParaRPr>
          </a:p>
        </p:txBody>
      </p:sp>
      <p:pic>
        <p:nvPicPr>
          <p:cNvPr id="214" name="Google Shape;214;p39"/>
          <p:cNvPicPr preferRelativeResize="0"/>
          <p:nvPr/>
        </p:nvPicPr>
        <p:blipFill>
          <a:blip r:embed="rId3">
            <a:alphaModFix/>
          </a:blip>
          <a:stretch>
            <a:fillRect/>
          </a:stretch>
        </p:blipFill>
        <p:spPr>
          <a:xfrm>
            <a:off x="6728288" y="4766381"/>
            <a:ext cx="2415712" cy="377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3300"/>
              <a:buFont typeface="Helvetica Neue"/>
              <a:buNone/>
            </a:pPr>
            <a:r>
              <a:rPr lang="en"/>
              <a:t>Implementation Issues/ Problems Encountered</a:t>
            </a:r>
            <a:endParaRPr/>
          </a:p>
        </p:txBody>
      </p:sp>
      <p:sp>
        <p:nvSpPr>
          <p:cNvPr id="310" name="Google Shape;310;p48"/>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311" name="Google Shape;311;p48"/>
          <p:cNvPicPr preferRelativeResize="0"/>
          <p:nvPr/>
        </p:nvPicPr>
        <p:blipFill>
          <a:blip r:embed="rId3">
            <a:alphaModFix/>
          </a:blip>
          <a:stretch>
            <a:fillRect/>
          </a:stretch>
        </p:blipFill>
        <p:spPr>
          <a:xfrm>
            <a:off x="6728288" y="4766381"/>
            <a:ext cx="2415712" cy="377119"/>
          </a:xfrm>
          <a:prstGeom prst="rect">
            <a:avLst/>
          </a:prstGeom>
          <a:noFill/>
          <a:ln>
            <a:noFill/>
          </a:ln>
        </p:spPr>
      </p:pic>
      <p:sp>
        <p:nvSpPr>
          <p:cNvPr id="312" name="Google Shape;312;p48"/>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a:bodyPr>
          <a:lstStyle/>
          <a:p>
            <a:pPr indent="-342900" lvl="0" marL="457200" rtl="0" algn="l">
              <a:lnSpc>
                <a:spcPct val="200000"/>
              </a:lnSpc>
              <a:spcBef>
                <a:spcPts val="800"/>
              </a:spcBef>
              <a:spcAft>
                <a:spcPts val="0"/>
              </a:spcAft>
              <a:buSzPts val="1800"/>
              <a:buChar char="●"/>
            </a:pPr>
            <a:r>
              <a:rPr lang="en" sz="1800"/>
              <a:t>Safe location to test our circuit </a:t>
            </a:r>
            <a:endParaRPr sz="1800"/>
          </a:p>
          <a:p>
            <a:pPr indent="-342900" lvl="0" marL="457200" rtl="0" algn="l">
              <a:lnSpc>
                <a:spcPct val="200000"/>
              </a:lnSpc>
              <a:spcBef>
                <a:spcPts val="0"/>
              </a:spcBef>
              <a:spcAft>
                <a:spcPts val="0"/>
              </a:spcAft>
              <a:buSzPts val="1800"/>
              <a:buChar char="●"/>
            </a:pPr>
            <a:r>
              <a:rPr lang="en" sz="1800"/>
              <a:t>One of the solar panels not working efficiently </a:t>
            </a:r>
            <a:endParaRPr sz="1800"/>
          </a:p>
          <a:p>
            <a:pPr indent="-342900" lvl="0" marL="457200" rtl="0" algn="l">
              <a:lnSpc>
                <a:spcPct val="200000"/>
              </a:lnSpc>
              <a:spcBef>
                <a:spcPts val="0"/>
              </a:spcBef>
              <a:spcAft>
                <a:spcPts val="0"/>
              </a:spcAft>
              <a:buSzPts val="1800"/>
              <a:buChar char="●"/>
            </a:pPr>
            <a:r>
              <a:rPr lang="en" sz="1800"/>
              <a:t>Problems with the orders</a:t>
            </a:r>
            <a:endParaRPr sz="1800"/>
          </a:p>
          <a:p>
            <a:pPr indent="-342900" lvl="1" marL="914400" rtl="0" algn="l">
              <a:lnSpc>
                <a:spcPct val="200000"/>
              </a:lnSpc>
              <a:spcBef>
                <a:spcPts val="0"/>
              </a:spcBef>
              <a:spcAft>
                <a:spcPts val="0"/>
              </a:spcAft>
              <a:buSzPts val="1800"/>
              <a:buChar char="○"/>
            </a:pPr>
            <a:r>
              <a:rPr lang="en"/>
              <a:t>Battery and Panels</a:t>
            </a:r>
            <a:endParaRPr sz="1800"/>
          </a:p>
          <a:p>
            <a:pPr indent="0" lvl="0" marL="0" rtl="0" algn="l">
              <a:lnSpc>
                <a:spcPct val="90000"/>
              </a:lnSpc>
              <a:spcBef>
                <a:spcPts val="800"/>
              </a:spcBef>
              <a:spcAft>
                <a:spcPts val="0"/>
              </a:spcAft>
              <a:buClr>
                <a:schemeClr val="dk1"/>
              </a:buClr>
              <a:buSzPts val="900"/>
              <a:buNone/>
            </a:pPr>
            <a:r>
              <a:t/>
            </a:r>
            <a:endParaRPr sz="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3300"/>
              <a:buFont typeface="Helvetica Neue"/>
              <a:buNone/>
            </a:pPr>
            <a:r>
              <a:rPr lang="en"/>
              <a:t>Current Status with respect to final Deliverables</a:t>
            </a:r>
            <a:endParaRPr/>
          </a:p>
        </p:txBody>
      </p:sp>
      <p:sp>
        <p:nvSpPr>
          <p:cNvPr id="318" name="Google Shape;318;p49"/>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319" name="Google Shape;319;p49"/>
          <p:cNvPicPr preferRelativeResize="0"/>
          <p:nvPr/>
        </p:nvPicPr>
        <p:blipFill>
          <a:blip r:embed="rId3">
            <a:alphaModFix/>
          </a:blip>
          <a:stretch>
            <a:fillRect/>
          </a:stretch>
        </p:blipFill>
        <p:spPr>
          <a:xfrm>
            <a:off x="6728288" y="4766381"/>
            <a:ext cx="2415712" cy="377119"/>
          </a:xfrm>
          <a:prstGeom prst="rect">
            <a:avLst/>
          </a:prstGeom>
          <a:noFill/>
          <a:ln>
            <a:noFill/>
          </a:ln>
        </p:spPr>
      </p:pic>
      <p:sp>
        <p:nvSpPr>
          <p:cNvPr id="320" name="Google Shape;320;p49"/>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a:bodyPr>
          <a:lstStyle/>
          <a:p>
            <a:pPr indent="0" lvl="0" marL="0" rtl="0" algn="l">
              <a:lnSpc>
                <a:spcPct val="200000"/>
              </a:lnSpc>
              <a:spcBef>
                <a:spcPts val="800"/>
              </a:spcBef>
              <a:spcAft>
                <a:spcPts val="0"/>
              </a:spcAft>
              <a:buNone/>
            </a:pPr>
            <a:r>
              <a:rPr lang="en" sz="1800"/>
              <a:t>We are </a:t>
            </a:r>
            <a:r>
              <a:rPr lang="en" sz="1800"/>
              <a:t>currently</a:t>
            </a:r>
            <a:r>
              <a:rPr lang="en" sz="1800"/>
              <a:t> on </a:t>
            </a:r>
            <a:r>
              <a:rPr lang="en" sz="1800"/>
              <a:t>target</a:t>
            </a:r>
            <a:r>
              <a:rPr lang="en" sz="1800"/>
              <a:t> with respect to the final deliverables. After performing several test runs, doing some optimizations if needed and organizing the overall layout, our project will be ready for final presentation.</a:t>
            </a:r>
            <a:endParaRPr sz="1800"/>
          </a:p>
          <a:p>
            <a:pPr indent="0" lvl="0" marL="0" rtl="0" algn="l">
              <a:lnSpc>
                <a:spcPct val="90000"/>
              </a:lnSpc>
              <a:spcBef>
                <a:spcPts val="800"/>
              </a:spcBef>
              <a:spcAft>
                <a:spcPts val="0"/>
              </a:spcAft>
              <a:buClr>
                <a:schemeClr val="dk1"/>
              </a:buClr>
              <a:buSzPts val="900"/>
              <a:buNone/>
            </a:pPr>
            <a:r>
              <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0"/>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spcBef>
                <a:spcPts val="0"/>
              </a:spcBef>
              <a:spcAft>
                <a:spcPts val="0"/>
              </a:spcAft>
              <a:buClr>
                <a:schemeClr val="dk1"/>
              </a:buClr>
              <a:buSzPts val="3300"/>
              <a:buFont typeface="Helvetica Neue"/>
              <a:buNone/>
            </a:pPr>
            <a:r>
              <a:rPr lang="en"/>
              <a:t>Questions?</a:t>
            </a:r>
            <a:endParaRPr/>
          </a:p>
        </p:txBody>
      </p:sp>
      <p:sp>
        <p:nvSpPr>
          <p:cNvPr id="326" name="Google Shape;326;p50"/>
          <p:cNvSpPr txBox="1"/>
          <p:nvPr>
            <p:ph idx="12" type="sldNum"/>
          </p:nvPr>
        </p:nvSpPr>
        <p:spPr>
          <a:xfrm>
            <a:off x="2657475" y="3618730"/>
            <a:ext cx="1543200" cy="2058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327" name="Google Shape;327;p50"/>
          <p:cNvPicPr preferRelativeResize="0"/>
          <p:nvPr/>
        </p:nvPicPr>
        <p:blipFill>
          <a:blip r:embed="rId3">
            <a:alphaModFix/>
          </a:blip>
          <a:stretch>
            <a:fillRect/>
          </a:stretch>
        </p:blipFill>
        <p:spPr>
          <a:xfrm>
            <a:off x="6728288" y="4766381"/>
            <a:ext cx="2415712" cy="3771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40"/>
          <p:cNvSpPr txBox="1"/>
          <p:nvPr>
            <p:ph type="title"/>
          </p:nvPr>
        </p:nvSpPr>
        <p:spPr>
          <a:xfrm>
            <a:off x="628650" y="26896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Helvetica Neue"/>
              <a:buNone/>
            </a:pPr>
            <a:r>
              <a:rPr lang="en"/>
              <a:t>Team Introductions</a:t>
            </a:r>
            <a:endParaRPr/>
          </a:p>
        </p:txBody>
      </p:sp>
      <p:sp>
        <p:nvSpPr>
          <p:cNvPr id="220" name="Google Shape;220;p40"/>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221" name="Google Shape;221;p40"/>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222" name="Google Shape;222;p40"/>
          <p:cNvPicPr preferRelativeResize="0"/>
          <p:nvPr/>
        </p:nvPicPr>
        <p:blipFill rotWithShape="1">
          <a:blip r:embed="rId4">
            <a:alphaModFix/>
          </a:blip>
          <a:srcRect b="31057" l="12495" r="0" t="26950"/>
          <a:stretch/>
        </p:blipFill>
        <p:spPr>
          <a:xfrm>
            <a:off x="2612119" y="1370850"/>
            <a:ext cx="1487006" cy="1407918"/>
          </a:xfrm>
          <a:prstGeom prst="rect">
            <a:avLst/>
          </a:prstGeom>
          <a:noFill/>
          <a:ln>
            <a:noFill/>
          </a:ln>
        </p:spPr>
      </p:pic>
      <p:sp>
        <p:nvSpPr>
          <p:cNvPr id="223" name="Google Shape;223;p40"/>
          <p:cNvSpPr txBox="1"/>
          <p:nvPr/>
        </p:nvSpPr>
        <p:spPr>
          <a:xfrm>
            <a:off x="2633934" y="2941481"/>
            <a:ext cx="1443300" cy="861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latin typeface="Helvetica Neue"/>
                <a:ea typeface="Helvetica Neue"/>
                <a:cs typeface="Helvetica Neue"/>
                <a:sym typeface="Helvetica Neue"/>
              </a:rPr>
              <a:t>Alana Brandt</a:t>
            </a:r>
            <a:endParaRPr sz="1400">
              <a:latin typeface="Helvetica Neue"/>
              <a:ea typeface="Helvetica Neue"/>
              <a:cs typeface="Helvetica Neue"/>
              <a:sym typeface="Helvetica Neue"/>
            </a:endParaRPr>
          </a:p>
          <a:p>
            <a:pPr indent="0" lvl="0" marL="0" rtl="0" algn="ctr">
              <a:spcBef>
                <a:spcPts val="0"/>
              </a:spcBef>
              <a:spcAft>
                <a:spcPts val="0"/>
              </a:spcAft>
              <a:buNone/>
            </a:pPr>
            <a:r>
              <a:rPr lang="en" sz="1100">
                <a:latin typeface="Helvetica Neue"/>
                <a:ea typeface="Helvetica Neue"/>
                <a:cs typeface="Helvetica Neue"/>
                <a:sym typeface="Helvetica Neue"/>
              </a:rPr>
              <a:t>Lead Electrical Engineer</a:t>
            </a:r>
            <a:endParaRPr sz="1100">
              <a:latin typeface="Helvetica Neue"/>
              <a:ea typeface="Helvetica Neue"/>
              <a:cs typeface="Helvetica Neue"/>
              <a:sym typeface="Helvetica Neue"/>
            </a:endParaRPr>
          </a:p>
          <a:p>
            <a:pPr indent="0" lvl="0" marL="0" rtl="0" algn="l">
              <a:spcBef>
                <a:spcPts val="0"/>
              </a:spcBef>
              <a:spcAft>
                <a:spcPts val="0"/>
              </a:spcAft>
              <a:buNone/>
            </a:pPr>
            <a:r>
              <a:t/>
            </a:r>
            <a:endParaRPr sz="1100">
              <a:latin typeface="Helvetica Neue"/>
              <a:ea typeface="Helvetica Neue"/>
              <a:cs typeface="Helvetica Neue"/>
              <a:sym typeface="Helvetica Neue"/>
            </a:endParaRPr>
          </a:p>
        </p:txBody>
      </p:sp>
      <p:pic>
        <p:nvPicPr>
          <p:cNvPr id="224" name="Google Shape;224;p40"/>
          <p:cNvPicPr preferRelativeResize="0"/>
          <p:nvPr/>
        </p:nvPicPr>
        <p:blipFill rotWithShape="1">
          <a:blip r:embed="rId5">
            <a:alphaModFix/>
          </a:blip>
          <a:srcRect b="7263" l="0" r="0" t="11217"/>
          <a:stretch/>
        </p:blipFill>
        <p:spPr>
          <a:xfrm>
            <a:off x="312956" y="1358766"/>
            <a:ext cx="1292325" cy="1580867"/>
          </a:xfrm>
          <a:prstGeom prst="rect">
            <a:avLst/>
          </a:prstGeom>
          <a:noFill/>
          <a:ln>
            <a:noFill/>
          </a:ln>
        </p:spPr>
      </p:pic>
      <p:sp>
        <p:nvSpPr>
          <p:cNvPr id="225" name="Google Shape;225;p40"/>
          <p:cNvSpPr txBox="1"/>
          <p:nvPr/>
        </p:nvSpPr>
        <p:spPr>
          <a:xfrm>
            <a:off x="237422" y="3035156"/>
            <a:ext cx="1443300" cy="692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latin typeface="Helvetica Neue"/>
                <a:ea typeface="Helvetica Neue"/>
                <a:cs typeface="Helvetica Neue"/>
                <a:sym typeface="Helvetica Neue"/>
              </a:rPr>
              <a:t>Angel Salges</a:t>
            </a:r>
            <a:endParaRPr sz="1400">
              <a:latin typeface="Helvetica Neue"/>
              <a:ea typeface="Helvetica Neue"/>
              <a:cs typeface="Helvetica Neue"/>
              <a:sym typeface="Helvetica Neue"/>
            </a:endParaRPr>
          </a:p>
          <a:p>
            <a:pPr indent="0" lvl="0" marL="0" rtl="0" algn="ctr">
              <a:spcBef>
                <a:spcPts val="0"/>
              </a:spcBef>
              <a:spcAft>
                <a:spcPts val="0"/>
              </a:spcAft>
              <a:buNone/>
            </a:pPr>
            <a:r>
              <a:rPr lang="en" sz="1100">
                <a:latin typeface="Helvetica Neue"/>
                <a:ea typeface="Helvetica Neue"/>
                <a:cs typeface="Helvetica Neue"/>
                <a:sym typeface="Helvetica Neue"/>
              </a:rPr>
              <a:t>Team Leader</a:t>
            </a:r>
            <a:endParaRPr sz="1100">
              <a:latin typeface="Helvetica Neue"/>
              <a:ea typeface="Helvetica Neue"/>
              <a:cs typeface="Helvetica Neue"/>
              <a:sym typeface="Helvetica Neue"/>
            </a:endParaRPr>
          </a:p>
          <a:p>
            <a:pPr indent="0" lvl="0" marL="0" rtl="0" algn="l">
              <a:spcBef>
                <a:spcPts val="0"/>
              </a:spcBef>
              <a:spcAft>
                <a:spcPts val="0"/>
              </a:spcAft>
              <a:buNone/>
            </a:pPr>
            <a:r>
              <a:t/>
            </a:r>
            <a:endParaRPr sz="1100">
              <a:latin typeface="Helvetica Neue"/>
              <a:ea typeface="Helvetica Neue"/>
              <a:cs typeface="Helvetica Neue"/>
              <a:sym typeface="Helvetica Neue"/>
            </a:endParaRPr>
          </a:p>
        </p:txBody>
      </p:sp>
      <p:pic>
        <p:nvPicPr>
          <p:cNvPr id="226" name="Google Shape;226;p40"/>
          <p:cNvPicPr preferRelativeResize="0"/>
          <p:nvPr/>
        </p:nvPicPr>
        <p:blipFill rotWithShape="1">
          <a:blip r:embed="rId6">
            <a:alphaModFix/>
          </a:blip>
          <a:srcRect b="0" l="13020" r="16823" t="0"/>
          <a:stretch/>
        </p:blipFill>
        <p:spPr>
          <a:xfrm>
            <a:off x="6642169" y="1327857"/>
            <a:ext cx="1292324" cy="1493896"/>
          </a:xfrm>
          <a:prstGeom prst="rect">
            <a:avLst/>
          </a:prstGeom>
          <a:noFill/>
          <a:ln>
            <a:noFill/>
          </a:ln>
        </p:spPr>
      </p:pic>
      <p:sp>
        <p:nvSpPr>
          <p:cNvPr id="227" name="Google Shape;227;p40"/>
          <p:cNvSpPr txBox="1"/>
          <p:nvPr/>
        </p:nvSpPr>
        <p:spPr>
          <a:xfrm>
            <a:off x="6163331" y="3022256"/>
            <a:ext cx="2250000" cy="8619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dk1"/>
                </a:solidFill>
                <a:latin typeface="Helvetica Neue"/>
                <a:ea typeface="Helvetica Neue"/>
                <a:cs typeface="Helvetica Neue"/>
                <a:sym typeface="Helvetica Neue"/>
              </a:rPr>
              <a:t>Victor Perry</a:t>
            </a:r>
            <a:endParaRPr sz="14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 sz="1100">
                <a:solidFill>
                  <a:schemeClr val="dk1"/>
                </a:solidFill>
                <a:latin typeface="Helvetica Neue"/>
                <a:ea typeface="Helvetica Neue"/>
                <a:cs typeface="Helvetica Neue"/>
                <a:sym typeface="Helvetica Neue"/>
              </a:rPr>
              <a:t>Test &amp; Development</a:t>
            </a:r>
            <a:endParaRPr sz="11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rPr lang="en" sz="1100">
                <a:solidFill>
                  <a:schemeClr val="dk1"/>
                </a:solidFill>
                <a:latin typeface="Helvetica Neue"/>
                <a:ea typeface="Helvetica Neue"/>
                <a:cs typeface="Helvetica Neue"/>
                <a:sym typeface="Helvetica Neue"/>
              </a:rPr>
              <a:t>Engineer</a:t>
            </a:r>
            <a:endParaRPr sz="11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100">
              <a:solidFill>
                <a:schemeClr val="dk1"/>
              </a:solidFill>
              <a:latin typeface="Helvetica Neue"/>
              <a:ea typeface="Helvetica Neue"/>
              <a:cs typeface="Helvetica Neue"/>
              <a:sym typeface="Helvetica Neue"/>
            </a:endParaRPr>
          </a:p>
        </p:txBody>
      </p:sp>
      <p:pic>
        <p:nvPicPr>
          <p:cNvPr id="228" name="Google Shape;228;p40"/>
          <p:cNvPicPr preferRelativeResize="0"/>
          <p:nvPr/>
        </p:nvPicPr>
        <p:blipFill>
          <a:blip r:embed="rId7">
            <a:alphaModFix/>
          </a:blip>
          <a:stretch>
            <a:fillRect/>
          </a:stretch>
        </p:blipFill>
        <p:spPr>
          <a:xfrm>
            <a:off x="4777350" y="1327866"/>
            <a:ext cx="1186591" cy="1493887"/>
          </a:xfrm>
          <a:prstGeom prst="rect">
            <a:avLst/>
          </a:prstGeom>
          <a:noFill/>
          <a:ln>
            <a:noFill/>
          </a:ln>
        </p:spPr>
      </p:pic>
      <p:sp>
        <p:nvSpPr>
          <p:cNvPr id="229" name="Google Shape;229;p40"/>
          <p:cNvSpPr txBox="1"/>
          <p:nvPr/>
        </p:nvSpPr>
        <p:spPr>
          <a:xfrm>
            <a:off x="4657388" y="3035156"/>
            <a:ext cx="1335000" cy="10776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latin typeface="Helvetica Neue"/>
                <a:ea typeface="Helvetica Neue"/>
                <a:cs typeface="Helvetica Neue"/>
                <a:sym typeface="Helvetica Neue"/>
              </a:rPr>
              <a:t>Hetanshu Patel</a:t>
            </a:r>
            <a:endParaRPr sz="1400">
              <a:latin typeface="Helvetica Neue"/>
              <a:ea typeface="Helvetica Neue"/>
              <a:cs typeface="Helvetica Neue"/>
              <a:sym typeface="Helvetica Neue"/>
            </a:endParaRPr>
          </a:p>
          <a:p>
            <a:pPr indent="0" lvl="0" marL="0" rtl="0" algn="ctr">
              <a:spcBef>
                <a:spcPts val="0"/>
              </a:spcBef>
              <a:spcAft>
                <a:spcPts val="0"/>
              </a:spcAft>
              <a:buNone/>
            </a:pPr>
            <a:r>
              <a:rPr lang="en" sz="1100">
                <a:latin typeface="Helvetica Neue"/>
                <a:ea typeface="Helvetica Neue"/>
                <a:cs typeface="Helvetica Neue"/>
                <a:sym typeface="Helvetica Neue"/>
              </a:rPr>
              <a:t>Software &amp; Hardware Integration</a:t>
            </a:r>
            <a:endParaRPr sz="1100">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1"/>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Helvetica Neue"/>
              <a:buNone/>
            </a:pPr>
            <a:r>
              <a:rPr lang="en" sz="3000"/>
              <a:t>Sponsors</a:t>
            </a:r>
            <a:endParaRPr sz="3000"/>
          </a:p>
        </p:txBody>
      </p:sp>
      <p:sp>
        <p:nvSpPr>
          <p:cNvPr id="235" name="Google Shape;235;p41"/>
          <p:cNvSpPr txBox="1"/>
          <p:nvPr>
            <p:ph idx="12" type="sldNum"/>
          </p:nvPr>
        </p:nvSpPr>
        <p:spPr>
          <a:xfrm>
            <a:off x="2657475" y="3618730"/>
            <a:ext cx="1543200" cy="2058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36" name="Google Shape;236;p41"/>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237" name="Google Shape;237;p41"/>
          <p:cNvPicPr preferRelativeResize="0"/>
          <p:nvPr/>
        </p:nvPicPr>
        <p:blipFill rotWithShape="1">
          <a:blip r:embed="rId4">
            <a:alphaModFix/>
          </a:blip>
          <a:srcRect b="0" l="0" r="0" t="0"/>
          <a:stretch/>
        </p:blipFill>
        <p:spPr>
          <a:xfrm>
            <a:off x="1164939" y="2849904"/>
            <a:ext cx="1663930" cy="1654125"/>
          </a:xfrm>
          <a:prstGeom prst="rect">
            <a:avLst/>
          </a:prstGeom>
          <a:noFill/>
          <a:ln>
            <a:noFill/>
          </a:ln>
        </p:spPr>
      </p:pic>
      <p:pic>
        <p:nvPicPr>
          <p:cNvPr id="238" name="Google Shape;238;p41"/>
          <p:cNvPicPr preferRelativeResize="0"/>
          <p:nvPr/>
        </p:nvPicPr>
        <p:blipFill>
          <a:blip r:embed="rId5">
            <a:alphaModFix/>
          </a:blip>
          <a:stretch>
            <a:fillRect/>
          </a:stretch>
        </p:blipFill>
        <p:spPr>
          <a:xfrm>
            <a:off x="5722575" y="1150236"/>
            <a:ext cx="1436082" cy="2154152"/>
          </a:xfrm>
          <a:prstGeom prst="rect">
            <a:avLst/>
          </a:prstGeom>
          <a:noFill/>
          <a:ln>
            <a:noFill/>
          </a:ln>
        </p:spPr>
      </p:pic>
      <p:sp>
        <p:nvSpPr>
          <p:cNvPr id="239" name="Google Shape;239;p41"/>
          <p:cNvSpPr txBox="1"/>
          <p:nvPr>
            <p:ph type="title"/>
          </p:nvPr>
        </p:nvSpPr>
        <p:spPr>
          <a:xfrm>
            <a:off x="5506181" y="115106"/>
            <a:ext cx="18063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Helvetica Neue"/>
              <a:buNone/>
            </a:pPr>
            <a:r>
              <a:rPr lang="en" sz="3000"/>
              <a:t>Advisor</a:t>
            </a:r>
            <a:endParaRPr sz="3000"/>
          </a:p>
        </p:txBody>
      </p:sp>
      <p:sp>
        <p:nvSpPr>
          <p:cNvPr id="240" name="Google Shape;240;p41"/>
          <p:cNvSpPr txBox="1"/>
          <p:nvPr/>
        </p:nvSpPr>
        <p:spPr>
          <a:xfrm>
            <a:off x="5718919" y="3430050"/>
            <a:ext cx="1443300" cy="692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latin typeface="Helvetica Neue"/>
                <a:ea typeface="Helvetica Neue"/>
                <a:cs typeface="Helvetica Neue"/>
                <a:sym typeface="Helvetica Neue"/>
              </a:rPr>
              <a:t>Dr. Hui Li</a:t>
            </a:r>
            <a:endParaRPr sz="1400">
              <a:latin typeface="Helvetica Neue"/>
              <a:ea typeface="Helvetica Neue"/>
              <a:cs typeface="Helvetica Neue"/>
              <a:sym typeface="Helvetica Neue"/>
            </a:endParaRPr>
          </a:p>
          <a:p>
            <a:pPr indent="0" lvl="0" marL="0" rtl="0" algn="ctr">
              <a:spcBef>
                <a:spcPts val="0"/>
              </a:spcBef>
              <a:spcAft>
                <a:spcPts val="0"/>
              </a:spcAft>
              <a:buNone/>
            </a:pPr>
            <a:r>
              <a:t/>
            </a:r>
            <a:endParaRPr sz="1100">
              <a:latin typeface="Helvetica Neue"/>
              <a:ea typeface="Helvetica Neue"/>
              <a:cs typeface="Helvetica Neue"/>
              <a:sym typeface="Helvetica Neue"/>
            </a:endParaRPr>
          </a:p>
          <a:p>
            <a:pPr indent="0" lvl="0" marL="0" rtl="0" algn="l">
              <a:spcBef>
                <a:spcPts val="0"/>
              </a:spcBef>
              <a:spcAft>
                <a:spcPts val="0"/>
              </a:spcAft>
              <a:buNone/>
            </a:pPr>
            <a:r>
              <a:t/>
            </a:r>
            <a:endParaRPr sz="1100">
              <a:latin typeface="Helvetica Neue"/>
              <a:ea typeface="Helvetica Neue"/>
              <a:cs typeface="Helvetica Neue"/>
              <a:sym typeface="Helvetica Neue"/>
            </a:endParaRPr>
          </a:p>
        </p:txBody>
      </p:sp>
      <p:pic>
        <p:nvPicPr>
          <p:cNvPr id="241" name="Google Shape;241;p41"/>
          <p:cNvPicPr preferRelativeResize="0"/>
          <p:nvPr/>
        </p:nvPicPr>
        <p:blipFill>
          <a:blip r:embed="rId6">
            <a:alphaModFix/>
          </a:blip>
          <a:stretch>
            <a:fillRect/>
          </a:stretch>
        </p:blipFill>
        <p:spPr>
          <a:xfrm>
            <a:off x="221550" y="1192266"/>
            <a:ext cx="4039632" cy="1494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2"/>
          <p:cNvSpPr txBox="1"/>
          <p:nvPr>
            <p:ph type="title"/>
          </p:nvPr>
        </p:nvSpPr>
        <p:spPr>
          <a:xfrm>
            <a:off x="628650" y="2543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Project Scope</a:t>
            </a:r>
            <a:endParaRPr/>
          </a:p>
        </p:txBody>
      </p:sp>
      <p:sp>
        <p:nvSpPr>
          <p:cNvPr id="248" name="Google Shape;248;p42"/>
          <p:cNvSpPr txBox="1"/>
          <p:nvPr>
            <p:ph idx="1" type="body"/>
          </p:nvPr>
        </p:nvSpPr>
        <p:spPr>
          <a:xfrm>
            <a:off x="287375" y="1183975"/>
            <a:ext cx="4146900" cy="1068600"/>
          </a:xfrm>
          <a:prstGeom prst="rect">
            <a:avLst/>
          </a:prstGeom>
        </p:spPr>
        <p:txBody>
          <a:bodyPr anchorCtr="0" anchor="t" bIns="68575" lIns="68575" spcFirstLastPara="1" rIns="68575" wrap="square" tIns="34275">
            <a:noAutofit/>
          </a:bodyPr>
          <a:lstStyle/>
          <a:p>
            <a:pPr indent="0" lvl="0" marL="0" rtl="0" algn="l">
              <a:spcBef>
                <a:spcPts val="800"/>
              </a:spcBef>
              <a:spcAft>
                <a:spcPts val="0"/>
              </a:spcAft>
              <a:buNone/>
            </a:pPr>
            <a:r>
              <a:rPr lang="en" sz="1500"/>
              <a:t>Develop shelters such as umbrella to be placed in public </a:t>
            </a:r>
            <a:r>
              <a:rPr lang="en" sz="1500"/>
              <a:t>parks</a:t>
            </a:r>
            <a:r>
              <a:rPr lang="en" sz="1500"/>
              <a:t> and bus stops which has the capability of charging electronic devices, provide shade, </a:t>
            </a:r>
            <a:r>
              <a:rPr lang="en" sz="1500"/>
              <a:t>Wifi</a:t>
            </a:r>
            <a:r>
              <a:rPr lang="en" sz="1500"/>
              <a:t> coverage using renewable energy as a source.</a:t>
            </a:r>
            <a:endParaRPr sz="1500"/>
          </a:p>
        </p:txBody>
      </p:sp>
      <p:sp>
        <p:nvSpPr>
          <p:cNvPr id="249" name="Google Shape;249;p42"/>
          <p:cNvSpPr txBox="1"/>
          <p:nvPr>
            <p:ph idx="12" type="sldNum"/>
          </p:nvPr>
        </p:nvSpPr>
        <p:spPr>
          <a:xfrm>
            <a:off x="2657475" y="3618730"/>
            <a:ext cx="1543200" cy="20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50" name="Google Shape;250;p42"/>
          <p:cNvPicPr preferRelativeResize="0"/>
          <p:nvPr/>
        </p:nvPicPr>
        <p:blipFill>
          <a:blip r:embed="rId3">
            <a:alphaModFix/>
          </a:blip>
          <a:stretch>
            <a:fillRect/>
          </a:stretch>
        </p:blipFill>
        <p:spPr>
          <a:xfrm>
            <a:off x="6728288" y="4766381"/>
            <a:ext cx="2415712" cy="377119"/>
          </a:xfrm>
          <a:prstGeom prst="rect">
            <a:avLst/>
          </a:prstGeom>
          <a:noFill/>
          <a:ln>
            <a:noFill/>
          </a:ln>
        </p:spPr>
      </p:pic>
      <p:sp>
        <p:nvSpPr>
          <p:cNvPr id="251" name="Google Shape;251;p42"/>
          <p:cNvSpPr txBox="1"/>
          <p:nvPr/>
        </p:nvSpPr>
        <p:spPr>
          <a:xfrm>
            <a:off x="5680388" y="516788"/>
            <a:ext cx="3334200" cy="3450600"/>
          </a:xfrm>
          <a:prstGeom prst="rect">
            <a:avLst/>
          </a:prstGeom>
          <a:noFill/>
          <a:ln>
            <a:noFill/>
          </a:ln>
        </p:spPr>
        <p:txBody>
          <a:bodyPr anchorCtr="0" anchor="t" bIns="68575" lIns="68575" spcFirstLastPara="1" rIns="68575" wrap="square" tIns="68575">
            <a:spAutoFit/>
          </a:bodyPr>
          <a:lstStyle/>
          <a:p>
            <a:pPr indent="0" lvl="0" marL="342900" rtl="0" algn="l">
              <a:lnSpc>
                <a:spcPct val="90000"/>
              </a:lnSpc>
              <a:spcBef>
                <a:spcPts val="800"/>
              </a:spcBef>
              <a:spcAft>
                <a:spcPts val="0"/>
              </a:spcAft>
              <a:buNone/>
            </a:pPr>
            <a:r>
              <a:rPr lang="en" sz="1500">
                <a:solidFill>
                  <a:schemeClr val="dk1"/>
                </a:solidFill>
                <a:latin typeface="Helvetica Neue"/>
                <a:ea typeface="Helvetica Neue"/>
                <a:cs typeface="Helvetica Neue"/>
                <a:sym typeface="Helvetica Neue"/>
              </a:rPr>
              <a:t>Goals:</a:t>
            </a:r>
            <a:endParaRPr sz="1500">
              <a:solidFill>
                <a:schemeClr val="dk1"/>
              </a:solidFill>
              <a:latin typeface="Helvetica Neue"/>
              <a:ea typeface="Helvetica Neue"/>
              <a:cs typeface="Helvetica Neue"/>
              <a:sym typeface="Helvetica Neue"/>
            </a:endParaRPr>
          </a:p>
          <a:p>
            <a:pPr indent="-260350" lvl="0" marL="342900" rtl="0" algn="l">
              <a:lnSpc>
                <a:spcPct val="90000"/>
              </a:lnSpc>
              <a:spcBef>
                <a:spcPts val="800"/>
              </a:spcBef>
              <a:spcAft>
                <a:spcPts val="0"/>
              </a:spcAft>
              <a:buClr>
                <a:schemeClr val="dk1"/>
              </a:buClr>
              <a:buSzPts val="1500"/>
              <a:buChar char="•"/>
            </a:pPr>
            <a:r>
              <a:rPr lang="en" sz="1500">
                <a:solidFill>
                  <a:schemeClr val="dk1"/>
                </a:solidFill>
                <a:latin typeface="Helvetica Neue"/>
                <a:ea typeface="Helvetica Neue"/>
                <a:cs typeface="Helvetica Neue"/>
                <a:sym typeface="Helvetica Neue"/>
              </a:rPr>
              <a:t> Use renewable energy</a:t>
            </a:r>
            <a:endParaRPr sz="1500">
              <a:solidFill>
                <a:schemeClr val="dk1"/>
              </a:solidFill>
              <a:latin typeface="Helvetica Neue"/>
              <a:ea typeface="Helvetica Neue"/>
              <a:cs typeface="Helvetica Neue"/>
              <a:sym typeface="Helvetica Neue"/>
            </a:endParaRPr>
          </a:p>
          <a:p>
            <a:pPr indent="0" lvl="0" marL="685800" rtl="0" algn="l">
              <a:lnSpc>
                <a:spcPct val="90000"/>
              </a:lnSpc>
              <a:spcBef>
                <a:spcPts val="800"/>
              </a:spcBef>
              <a:spcAft>
                <a:spcPts val="0"/>
              </a:spcAft>
              <a:buNone/>
            </a:pPr>
            <a:r>
              <a:t/>
            </a:r>
            <a:endParaRPr sz="1500">
              <a:solidFill>
                <a:schemeClr val="dk1"/>
              </a:solidFill>
              <a:latin typeface="Helvetica Neue"/>
              <a:ea typeface="Helvetica Neue"/>
              <a:cs typeface="Helvetica Neue"/>
              <a:sym typeface="Helvetica Neue"/>
            </a:endParaRPr>
          </a:p>
          <a:p>
            <a:pPr indent="0" lvl="0" marL="0" rtl="0" algn="l">
              <a:lnSpc>
                <a:spcPct val="90000"/>
              </a:lnSpc>
              <a:spcBef>
                <a:spcPts val="800"/>
              </a:spcBef>
              <a:spcAft>
                <a:spcPts val="0"/>
              </a:spcAft>
              <a:buNone/>
            </a:pPr>
            <a:r>
              <a:t/>
            </a:r>
            <a:endParaRPr sz="1500">
              <a:solidFill>
                <a:schemeClr val="dk1"/>
              </a:solidFill>
              <a:latin typeface="Helvetica Neue"/>
              <a:ea typeface="Helvetica Neue"/>
              <a:cs typeface="Helvetica Neue"/>
              <a:sym typeface="Helvetica Neue"/>
            </a:endParaRPr>
          </a:p>
          <a:p>
            <a:pPr indent="-260350" lvl="0" marL="342900" rtl="0" algn="l">
              <a:lnSpc>
                <a:spcPct val="90000"/>
              </a:lnSpc>
              <a:spcBef>
                <a:spcPts val="800"/>
              </a:spcBef>
              <a:spcAft>
                <a:spcPts val="0"/>
              </a:spcAft>
              <a:buClr>
                <a:schemeClr val="dk1"/>
              </a:buClr>
              <a:buSzPts val="1500"/>
              <a:buChar char="•"/>
            </a:pPr>
            <a:r>
              <a:rPr lang="en" sz="1500">
                <a:solidFill>
                  <a:schemeClr val="dk1"/>
                </a:solidFill>
                <a:latin typeface="Helvetica Neue"/>
                <a:ea typeface="Helvetica Neue"/>
                <a:cs typeface="Helvetica Neue"/>
                <a:sym typeface="Helvetica Neue"/>
              </a:rPr>
              <a:t>Aesthetically pleasing shelters</a:t>
            </a:r>
            <a:endParaRPr sz="1500">
              <a:solidFill>
                <a:schemeClr val="dk1"/>
              </a:solidFill>
              <a:latin typeface="Helvetica Neue"/>
              <a:ea typeface="Helvetica Neue"/>
              <a:cs typeface="Helvetica Neue"/>
              <a:sym typeface="Helvetica Neue"/>
            </a:endParaRPr>
          </a:p>
          <a:p>
            <a:pPr indent="0" lvl="0" marL="685800" rtl="0" algn="l">
              <a:lnSpc>
                <a:spcPct val="90000"/>
              </a:lnSpc>
              <a:spcBef>
                <a:spcPts val="800"/>
              </a:spcBef>
              <a:spcAft>
                <a:spcPts val="0"/>
              </a:spcAft>
              <a:buNone/>
            </a:pPr>
            <a:r>
              <a:t/>
            </a:r>
            <a:endParaRPr sz="1500">
              <a:solidFill>
                <a:schemeClr val="dk1"/>
              </a:solidFill>
              <a:latin typeface="Helvetica Neue"/>
              <a:ea typeface="Helvetica Neue"/>
              <a:cs typeface="Helvetica Neue"/>
              <a:sym typeface="Helvetica Neue"/>
            </a:endParaRPr>
          </a:p>
          <a:p>
            <a:pPr indent="0" lvl="0" marL="685800" rtl="0" algn="l">
              <a:lnSpc>
                <a:spcPct val="90000"/>
              </a:lnSpc>
              <a:spcBef>
                <a:spcPts val="800"/>
              </a:spcBef>
              <a:spcAft>
                <a:spcPts val="0"/>
              </a:spcAft>
              <a:buNone/>
            </a:pPr>
            <a:r>
              <a:t/>
            </a:r>
            <a:endParaRPr sz="1500">
              <a:solidFill>
                <a:schemeClr val="dk1"/>
              </a:solidFill>
              <a:latin typeface="Helvetica Neue"/>
              <a:ea typeface="Helvetica Neue"/>
              <a:cs typeface="Helvetica Neue"/>
              <a:sym typeface="Helvetica Neue"/>
            </a:endParaRPr>
          </a:p>
          <a:p>
            <a:pPr indent="-260350" lvl="0" marL="342900" rtl="0" algn="l">
              <a:lnSpc>
                <a:spcPct val="90000"/>
              </a:lnSpc>
              <a:spcBef>
                <a:spcPts val="800"/>
              </a:spcBef>
              <a:spcAft>
                <a:spcPts val="0"/>
              </a:spcAft>
              <a:buClr>
                <a:schemeClr val="dk1"/>
              </a:buClr>
              <a:buSzPts val="1500"/>
              <a:buChar char="•"/>
            </a:pPr>
            <a:r>
              <a:rPr lang="en" sz="1500">
                <a:solidFill>
                  <a:schemeClr val="dk1"/>
                </a:solidFill>
                <a:latin typeface="Helvetica Neue"/>
                <a:ea typeface="Helvetica Neue"/>
                <a:cs typeface="Helvetica Neue"/>
                <a:sym typeface="Helvetica Neue"/>
              </a:rPr>
              <a:t>Convenience for users</a:t>
            </a:r>
            <a:endParaRPr sz="1500">
              <a:solidFill>
                <a:schemeClr val="dk1"/>
              </a:solidFill>
              <a:latin typeface="Helvetica Neue"/>
              <a:ea typeface="Helvetica Neue"/>
              <a:cs typeface="Helvetica Neue"/>
              <a:sym typeface="Helvetica Neue"/>
            </a:endParaRPr>
          </a:p>
          <a:p>
            <a:pPr indent="0" lvl="0" marL="685800" rtl="0" algn="l">
              <a:lnSpc>
                <a:spcPct val="90000"/>
              </a:lnSpc>
              <a:spcBef>
                <a:spcPts val="800"/>
              </a:spcBef>
              <a:spcAft>
                <a:spcPts val="0"/>
              </a:spcAft>
              <a:buNone/>
            </a:pPr>
            <a:r>
              <a:t/>
            </a:r>
            <a:endParaRPr sz="1500">
              <a:solidFill>
                <a:schemeClr val="dk1"/>
              </a:solidFill>
              <a:latin typeface="Helvetica Neue"/>
              <a:ea typeface="Helvetica Neue"/>
              <a:cs typeface="Helvetica Neue"/>
              <a:sym typeface="Helvetica Neue"/>
            </a:endParaRPr>
          </a:p>
          <a:p>
            <a:pPr indent="0" lvl="0" marL="685800" rtl="0" algn="l">
              <a:lnSpc>
                <a:spcPct val="90000"/>
              </a:lnSpc>
              <a:spcBef>
                <a:spcPts val="800"/>
              </a:spcBef>
              <a:spcAft>
                <a:spcPts val="0"/>
              </a:spcAft>
              <a:buNone/>
            </a:pPr>
            <a:r>
              <a:t/>
            </a:r>
            <a:endParaRPr sz="1500">
              <a:solidFill>
                <a:schemeClr val="dk1"/>
              </a:solidFill>
              <a:latin typeface="Helvetica Neue"/>
              <a:ea typeface="Helvetica Neue"/>
              <a:cs typeface="Helvetica Neue"/>
              <a:sym typeface="Helvetica Neue"/>
            </a:endParaRPr>
          </a:p>
          <a:p>
            <a:pPr indent="-260350" lvl="0" marL="342900" rtl="0" algn="l">
              <a:lnSpc>
                <a:spcPct val="90000"/>
              </a:lnSpc>
              <a:spcBef>
                <a:spcPts val="800"/>
              </a:spcBef>
              <a:spcAft>
                <a:spcPts val="0"/>
              </a:spcAft>
              <a:buClr>
                <a:schemeClr val="dk1"/>
              </a:buClr>
              <a:buSzPts val="1500"/>
              <a:buChar char="•"/>
            </a:pPr>
            <a:r>
              <a:rPr lang="en" sz="1500">
                <a:solidFill>
                  <a:schemeClr val="dk1"/>
                </a:solidFill>
                <a:latin typeface="Helvetica Neue"/>
                <a:ea typeface="Helvetica Neue"/>
                <a:cs typeface="Helvetica Neue"/>
                <a:sym typeface="Helvetica Neue"/>
              </a:rPr>
              <a:t>Reduce the digital gap</a:t>
            </a:r>
            <a:endParaRPr sz="1100"/>
          </a:p>
        </p:txBody>
      </p:sp>
      <p:pic>
        <p:nvPicPr>
          <p:cNvPr id="252" name="Google Shape;252;p42"/>
          <p:cNvPicPr preferRelativeResize="0"/>
          <p:nvPr/>
        </p:nvPicPr>
        <p:blipFill rotWithShape="1">
          <a:blip r:embed="rId4">
            <a:alphaModFix/>
          </a:blip>
          <a:srcRect b="8240" l="0" r="0" t="0"/>
          <a:stretch/>
        </p:blipFill>
        <p:spPr>
          <a:xfrm>
            <a:off x="5436019" y="614175"/>
            <a:ext cx="616894" cy="569794"/>
          </a:xfrm>
          <a:prstGeom prst="rect">
            <a:avLst/>
          </a:prstGeom>
          <a:noFill/>
          <a:ln>
            <a:noFill/>
          </a:ln>
        </p:spPr>
      </p:pic>
      <p:pic>
        <p:nvPicPr>
          <p:cNvPr id="253" name="Google Shape;253;p42"/>
          <p:cNvPicPr preferRelativeResize="0"/>
          <p:nvPr/>
        </p:nvPicPr>
        <p:blipFill>
          <a:blip r:embed="rId5">
            <a:alphaModFix/>
          </a:blip>
          <a:stretch>
            <a:fillRect/>
          </a:stretch>
        </p:blipFill>
        <p:spPr>
          <a:xfrm>
            <a:off x="5227707" y="1505359"/>
            <a:ext cx="787350" cy="579060"/>
          </a:xfrm>
          <a:prstGeom prst="rect">
            <a:avLst/>
          </a:prstGeom>
          <a:noFill/>
          <a:ln>
            <a:noFill/>
          </a:ln>
        </p:spPr>
      </p:pic>
      <p:pic>
        <p:nvPicPr>
          <p:cNvPr id="254" name="Google Shape;254;p42"/>
          <p:cNvPicPr preferRelativeResize="0"/>
          <p:nvPr/>
        </p:nvPicPr>
        <p:blipFill>
          <a:blip r:embed="rId6">
            <a:alphaModFix/>
          </a:blip>
          <a:stretch>
            <a:fillRect/>
          </a:stretch>
        </p:blipFill>
        <p:spPr>
          <a:xfrm>
            <a:off x="5267627" y="2230498"/>
            <a:ext cx="785289" cy="766125"/>
          </a:xfrm>
          <a:prstGeom prst="rect">
            <a:avLst/>
          </a:prstGeom>
          <a:noFill/>
          <a:ln>
            <a:noFill/>
          </a:ln>
        </p:spPr>
      </p:pic>
      <p:pic>
        <p:nvPicPr>
          <p:cNvPr id="255" name="Google Shape;255;p42"/>
          <p:cNvPicPr preferRelativeResize="0"/>
          <p:nvPr/>
        </p:nvPicPr>
        <p:blipFill>
          <a:blip r:embed="rId7">
            <a:alphaModFix/>
          </a:blip>
          <a:stretch>
            <a:fillRect/>
          </a:stretch>
        </p:blipFill>
        <p:spPr>
          <a:xfrm>
            <a:off x="5227706" y="3341887"/>
            <a:ext cx="774770" cy="529144"/>
          </a:xfrm>
          <a:prstGeom prst="rect">
            <a:avLst/>
          </a:prstGeom>
          <a:noFill/>
          <a:ln>
            <a:noFill/>
          </a:ln>
        </p:spPr>
      </p:pic>
      <p:pic>
        <p:nvPicPr>
          <p:cNvPr id="256" name="Google Shape;256;p42"/>
          <p:cNvPicPr preferRelativeResize="0"/>
          <p:nvPr/>
        </p:nvPicPr>
        <p:blipFill>
          <a:blip r:embed="rId8">
            <a:alphaModFix/>
          </a:blip>
          <a:stretch>
            <a:fillRect/>
          </a:stretch>
        </p:blipFill>
        <p:spPr>
          <a:xfrm>
            <a:off x="1045481" y="2693719"/>
            <a:ext cx="2809800" cy="1873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3"/>
          <p:cNvSpPr txBox="1"/>
          <p:nvPr>
            <p:ph type="title"/>
          </p:nvPr>
        </p:nvSpPr>
        <p:spPr>
          <a:xfrm>
            <a:off x="471488" y="205383"/>
            <a:ext cx="5915100" cy="745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Helvetica Neue"/>
              <a:buNone/>
            </a:pPr>
            <a:r>
              <a:rPr lang="en"/>
              <a:t>Design Concept</a:t>
            </a:r>
            <a:endParaRPr/>
          </a:p>
        </p:txBody>
      </p:sp>
      <p:sp>
        <p:nvSpPr>
          <p:cNvPr id="262" name="Google Shape;262;p43"/>
          <p:cNvSpPr txBox="1"/>
          <p:nvPr>
            <p:ph idx="1" type="body"/>
          </p:nvPr>
        </p:nvSpPr>
        <p:spPr>
          <a:xfrm>
            <a:off x="471488" y="1026914"/>
            <a:ext cx="5915100" cy="2402100"/>
          </a:xfrm>
          <a:prstGeom prst="rect">
            <a:avLst/>
          </a:prstGeom>
          <a:noFill/>
          <a:ln>
            <a:noFill/>
          </a:ln>
        </p:spPr>
        <p:txBody>
          <a:bodyPr anchorCtr="0" anchor="t" bIns="34275" lIns="68575" spcFirstLastPara="1" rIns="68575" wrap="square" tIns="34275">
            <a:normAutofit/>
          </a:bodyPr>
          <a:lstStyle/>
          <a:p>
            <a:pPr indent="-254000" lvl="0" marL="342900" rtl="0" algn="l">
              <a:lnSpc>
                <a:spcPct val="90000"/>
              </a:lnSpc>
              <a:spcBef>
                <a:spcPts val="800"/>
              </a:spcBef>
              <a:spcAft>
                <a:spcPts val="0"/>
              </a:spcAft>
              <a:buSzPts val="1400"/>
              <a:buChar char="●"/>
            </a:pPr>
            <a:r>
              <a:rPr lang="en"/>
              <a:t>Digital Wifi Canopy</a:t>
            </a:r>
            <a:endParaRPr/>
          </a:p>
          <a:p>
            <a:pPr indent="-254000" lvl="1" marL="685800" rtl="0" algn="l">
              <a:lnSpc>
                <a:spcPct val="90000"/>
              </a:lnSpc>
              <a:spcBef>
                <a:spcPts val="0"/>
              </a:spcBef>
              <a:spcAft>
                <a:spcPts val="0"/>
              </a:spcAft>
              <a:buSzPts val="1400"/>
              <a:buChar char="○"/>
            </a:pPr>
            <a:r>
              <a:rPr lang="en"/>
              <a:t>Solar Powered</a:t>
            </a:r>
            <a:endParaRPr/>
          </a:p>
          <a:p>
            <a:pPr indent="-254000" lvl="1" marL="685800" rtl="0" algn="l">
              <a:lnSpc>
                <a:spcPct val="90000"/>
              </a:lnSpc>
              <a:spcBef>
                <a:spcPts val="0"/>
              </a:spcBef>
              <a:spcAft>
                <a:spcPts val="0"/>
              </a:spcAft>
              <a:buSzPts val="1400"/>
              <a:buChar char="○"/>
            </a:pPr>
            <a:r>
              <a:rPr lang="en"/>
              <a:t>Provide USB Charging</a:t>
            </a:r>
            <a:endParaRPr/>
          </a:p>
          <a:p>
            <a:pPr indent="-254000" lvl="1" marL="685800" rtl="0" algn="l">
              <a:lnSpc>
                <a:spcPct val="90000"/>
              </a:lnSpc>
              <a:spcBef>
                <a:spcPts val="0"/>
              </a:spcBef>
              <a:spcAft>
                <a:spcPts val="0"/>
              </a:spcAft>
              <a:buSzPts val="1400"/>
              <a:buChar char="○"/>
            </a:pPr>
            <a:r>
              <a:rPr lang="en"/>
              <a:t>Provide Wifi</a:t>
            </a:r>
            <a:endParaRPr/>
          </a:p>
          <a:p>
            <a:pPr indent="0" lvl="0" marL="0" rtl="0" algn="l">
              <a:lnSpc>
                <a:spcPct val="90000"/>
              </a:lnSpc>
              <a:spcBef>
                <a:spcPts val="800"/>
              </a:spcBef>
              <a:spcAft>
                <a:spcPts val="0"/>
              </a:spcAft>
              <a:buClr>
                <a:schemeClr val="dk1"/>
              </a:buClr>
              <a:buSzPts val="2100"/>
              <a:buNone/>
            </a:pPr>
            <a:r>
              <a:t/>
            </a:r>
            <a:endParaRPr/>
          </a:p>
          <a:p>
            <a:pPr indent="0" lvl="0" marL="0" rtl="0" algn="l">
              <a:lnSpc>
                <a:spcPct val="90000"/>
              </a:lnSpc>
              <a:spcBef>
                <a:spcPts val="800"/>
              </a:spcBef>
              <a:spcAft>
                <a:spcPts val="0"/>
              </a:spcAft>
              <a:buClr>
                <a:schemeClr val="dk1"/>
              </a:buClr>
              <a:buSzPts val="2100"/>
              <a:buNone/>
            </a:pPr>
            <a:r>
              <a:t/>
            </a:r>
            <a:endParaRPr/>
          </a:p>
          <a:p>
            <a:pPr indent="-38100" lvl="0" marL="177800" rtl="0" algn="l">
              <a:lnSpc>
                <a:spcPct val="90000"/>
              </a:lnSpc>
              <a:spcBef>
                <a:spcPts val="800"/>
              </a:spcBef>
              <a:spcAft>
                <a:spcPts val="0"/>
              </a:spcAft>
              <a:buClr>
                <a:schemeClr val="dk1"/>
              </a:buClr>
              <a:buSzPts val="2100"/>
              <a:buNone/>
            </a:pPr>
            <a:r>
              <a:t/>
            </a:r>
            <a:endParaRPr/>
          </a:p>
        </p:txBody>
      </p:sp>
      <p:sp>
        <p:nvSpPr>
          <p:cNvPr id="263" name="Google Shape;263;p43"/>
          <p:cNvSpPr txBox="1"/>
          <p:nvPr>
            <p:ph idx="12" type="sldNum"/>
          </p:nvPr>
        </p:nvSpPr>
        <p:spPr>
          <a:xfrm>
            <a:off x="2657475" y="3618730"/>
            <a:ext cx="1543200" cy="2058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64" name="Google Shape;264;p43"/>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265" name="Google Shape;265;p43"/>
          <p:cNvPicPr preferRelativeResize="0"/>
          <p:nvPr/>
        </p:nvPicPr>
        <p:blipFill>
          <a:blip r:embed="rId4">
            <a:alphaModFix/>
          </a:blip>
          <a:stretch>
            <a:fillRect/>
          </a:stretch>
        </p:blipFill>
        <p:spPr>
          <a:xfrm>
            <a:off x="3886050" y="1223962"/>
            <a:ext cx="4807409" cy="31501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4"/>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Block Diagram</a:t>
            </a:r>
            <a:endParaRPr/>
          </a:p>
        </p:txBody>
      </p:sp>
      <p:sp>
        <p:nvSpPr>
          <p:cNvPr id="272" name="Google Shape;272;p44"/>
          <p:cNvSpPr txBox="1"/>
          <p:nvPr>
            <p:ph idx="1" type="body"/>
          </p:nvPr>
        </p:nvSpPr>
        <p:spPr>
          <a:xfrm>
            <a:off x="628650" y="1369219"/>
            <a:ext cx="7886700" cy="32028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273" name="Google Shape;273;p44"/>
          <p:cNvSpPr txBox="1"/>
          <p:nvPr>
            <p:ph idx="12" type="sldNum"/>
          </p:nvPr>
        </p:nvSpPr>
        <p:spPr>
          <a:xfrm>
            <a:off x="3543300" y="4824974"/>
            <a:ext cx="2057400" cy="27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74" name="Google Shape;274;p44"/>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275" name="Google Shape;275;p44"/>
          <p:cNvPicPr preferRelativeResize="0"/>
          <p:nvPr/>
        </p:nvPicPr>
        <p:blipFill>
          <a:blip r:embed="rId4">
            <a:alphaModFix/>
          </a:blip>
          <a:stretch>
            <a:fillRect/>
          </a:stretch>
        </p:blipFill>
        <p:spPr>
          <a:xfrm>
            <a:off x="609300" y="998650"/>
            <a:ext cx="7925399" cy="3553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5"/>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Circuit Schematics</a:t>
            </a:r>
            <a:endParaRPr/>
          </a:p>
        </p:txBody>
      </p:sp>
      <p:sp>
        <p:nvSpPr>
          <p:cNvPr id="282" name="Google Shape;282;p45"/>
          <p:cNvSpPr txBox="1"/>
          <p:nvPr>
            <p:ph idx="1" type="body"/>
          </p:nvPr>
        </p:nvSpPr>
        <p:spPr>
          <a:xfrm>
            <a:off x="628650" y="1268050"/>
            <a:ext cx="7886700" cy="32028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Clr>
                <a:schemeClr val="dk1"/>
              </a:buClr>
              <a:buSzPts val="800"/>
              <a:buFont typeface="Arial"/>
              <a:buNone/>
            </a:pPr>
            <a:r>
              <a:t/>
            </a:r>
            <a:endParaRPr sz="1800"/>
          </a:p>
        </p:txBody>
      </p:sp>
      <p:sp>
        <p:nvSpPr>
          <p:cNvPr id="283" name="Google Shape;283;p45"/>
          <p:cNvSpPr txBox="1"/>
          <p:nvPr>
            <p:ph idx="12" type="sldNum"/>
          </p:nvPr>
        </p:nvSpPr>
        <p:spPr>
          <a:xfrm>
            <a:off x="3543300" y="4824974"/>
            <a:ext cx="2057400" cy="27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84" name="Google Shape;284;p45"/>
          <p:cNvPicPr preferRelativeResize="0"/>
          <p:nvPr/>
        </p:nvPicPr>
        <p:blipFill>
          <a:blip r:embed="rId3">
            <a:alphaModFix/>
          </a:blip>
          <a:stretch>
            <a:fillRect/>
          </a:stretch>
        </p:blipFill>
        <p:spPr>
          <a:xfrm>
            <a:off x="6728288" y="4766381"/>
            <a:ext cx="2415712" cy="377119"/>
          </a:xfrm>
          <a:prstGeom prst="rect">
            <a:avLst/>
          </a:prstGeom>
          <a:noFill/>
          <a:ln>
            <a:noFill/>
          </a:ln>
        </p:spPr>
      </p:pic>
      <p:pic>
        <p:nvPicPr>
          <p:cNvPr id="285" name="Google Shape;285;p45"/>
          <p:cNvPicPr preferRelativeResize="0"/>
          <p:nvPr/>
        </p:nvPicPr>
        <p:blipFill rotWithShape="1">
          <a:blip r:embed="rId4">
            <a:alphaModFix/>
          </a:blip>
          <a:srcRect b="34493" l="0" r="-4373" t="33378"/>
          <a:stretch/>
        </p:blipFill>
        <p:spPr>
          <a:xfrm>
            <a:off x="628650" y="1344663"/>
            <a:ext cx="4457940" cy="3049572"/>
          </a:xfrm>
          <a:prstGeom prst="rect">
            <a:avLst/>
          </a:prstGeom>
          <a:noFill/>
          <a:ln>
            <a:noFill/>
          </a:ln>
        </p:spPr>
      </p:pic>
      <p:pic>
        <p:nvPicPr>
          <p:cNvPr id="286" name="Google Shape;286;p45"/>
          <p:cNvPicPr preferRelativeResize="0"/>
          <p:nvPr/>
        </p:nvPicPr>
        <p:blipFill rotWithShape="1">
          <a:blip r:embed="rId5">
            <a:alphaModFix/>
          </a:blip>
          <a:srcRect b="34455" l="0" r="-4373" t="33726"/>
          <a:stretch/>
        </p:blipFill>
        <p:spPr>
          <a:xfrm>
            <a:off x="5086601" y="1936213"/>
            <a:ext cx="3191324" cy="21620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6"/>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Implementation of each module</a:t>
            </a:r>
            <a:endParaRPr/>
          </a:p>
        </p:txBody>
      </p:sp>
      <p:sp>
        <p:nvSpPr>
          <p:cNvPr id="293" name="Google Shape;293;p46"/>
          <p:cNvSpPr txBox="1"/>
          <p:nvPr>
            <p:ph idx="1" type="body"/>
          </p:nvPr>
        </p:nvSpPr>
        <p:spPr>
          <a:xfrm>
            <a:off x="628650" y="1369219"/>
            <a:ext cx="7886700" cy="32028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lang="en" sz="2000"/>
              <a:t>We have successfully:</a:t>
            </a:r>
            <a:endParaRPr sz="2000"/>
          </a:p>
          <a:p>
            <a:pPr indent="-355600" lvl="0" marL="457200" rtl="0" algn="l">
              <a:lnSpc>
                <a:spcPct val="100000"/>
              </a:lnSpc>
              <a:spcBef>
                <a:spcPts val="0"/>
              </a:spcBef>
              <a:spcAft>
                <a:spcPts val="0"/>
              </a:spcAft>
              <a:buSzPts val="2000"/>
              <a:buChar char="•"/>
            </a:pPr>
            <a:r>
              <a:rPr lang="en" sz="2000"/>
              <a:t>Tested the repeater reach and network</a:t>
            </a:r>
            <a:endParaRPr sz="2000"/>
          </a:p>
          <a:p>
            <a:pPr indent="-355600" lvl="0" marL="457200" rtl="0" algn="l">
              <a:lnSpc>
                <a:spcPct val="100000"/>
              </a:lnSpc>
              <a:spcBef>
                <a:spcPts val="0"/>
              </a:spcBef>
              <a:spcAft>
                <a:spcPts val="0"/>
              </a:spcAft>
              <a:buSzPts val="2000"/>
              <a:buChar char="•"/>
            </a:pPr>
            <a:r>
              <a:rPr lang="en" sz="2000"/>
              <a:t>Tested and assembled the charging ports </a:t>
            </a:r>
            <a:endParaRPr sz="2000"/>
          </a:p>
          <a:p>
            <a:pPr indent="-355600" lvl="0" marL="457200" rtl="0" algn="l">
              <a:lnSpc>
                <a:spcPct val="100000"/>
              </a:lnSpc>
              <a:spcBef>
                <a:spcPts val="0"/>
              </a:spcBef>
              <a:spcAft>
                <a:spcPts val="0"/>
              </a:spcAft>
              <a:buSzPts val="2000"/>
              <a:buChar char="•"/>
            </a:pPr>
            <a:r>
              <a:rPr lang="en" sz="2000"/>
              <a:t>Used the charge controller and battery to power the devices simultaneously</a:t>
            </a:r>
            <a:endParaRPr sz="2000"/>
          </a:p>
          <a:p>
            <a:pPr indent="-355600" lvl="0" marL="457200" rtl="0" algn="l">
              <a:lnSpc>
                <a:spcPct val="100000"/>
              </a:lnSpc>
              <a:spcBef>
                <a:spcPts val="0"/>
              </a:spcBef>
              <a:spcAft>
                <a:spcPts val="0"/>
              </a:spcAft>
              <a:buSzPts val="2000"/>
              <a:buChar char="•"/>
            </a:pPr>
            <a:r>
              <a:rPr lang="en" sz="2000"/>
              <a:t>Charged the battery with the solar panel</a:t>
            </a:r>
            <a:endParaRPr sz="2000"/>
          </a:p>
          <a:p>
            <a:pPr indent="-355600" lvl="0" marL="457200" rtl="0" algn="l">
              <a:lnSpc>
                <a:spcPct val="100000"/>
              </a:lnSpc>
              <a:spcBef>
                <a:spcPts val="0"/>
              </a:spcBef>
              <a:spcAft>
                <a:spcPts val="0"/>
              </a:spcAft>
              <a:buSzPts val="2000"/>
              <a:buChar char="•"/>
            </a:pPr>
            <a:r>
              <a:rPr lang="en" sz="2000"/>
              <a:t>Assembled and ran a first test on the whole project</a:t>
            </a:r>
            <a:endParaRPr sz="2000"/>
          </a:p>
        </p:txBody>
      </p:sp>
      <p:sp>
        <p:nvSpPr>
          <p:cNvPr id="294" name="Google Shape;294;p46"/>
          <p:cNvSpPr txBox="1"/>
          <p:nvPr>
            <p:ph idx="12" type="sldNum"/>
          </p:nvPr>
        </p:nvSpPr>
        <p:spPr>
          <a:xfrm>
            <a:off x="3543300" y="4824974"/>
            <a:ext cx="2057400" cy="274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Clr>
                <a:srgbClr val="000000"/>
              </a:buClr>
              <a:buFont typeface="Arial"/>
              <a:buNone/>
            </a:pPr>
            <a:fld id="{00000000-1234-1234-1234-123412341234}" type="slidenum">
              <a:rPr lang="en"/>
              <a:t>‹#›</a:t>
            </a:fld>
            <a:endParaRPr/>
          </a:p>
        </p:txBody>
      </p:sp>
      <p:pic>
        <p:nvPicPr>
          <p:cNvPr id="295" name="Google Shape;295;p46"/>
          <p:cNvPicPr preferRelativeResize="0"/>
          <p:nvPr/>
        </p:nvPicPr>
        <p:blipFill>
          <a:blip r:embed="rId3">
            <a:alphaModFix/>
          </a:blip>
          <a:stretch>
            <a:fillRect/>
          </a:stretch>
        </p:blipFill>
        <p:spPr>
          <a:xfrm>
            <a:off x="6728288" y="4766381"/>
            <a:ext cx="2415712" cy="37711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Helvetica Neue"/>
              <a:buNone/>
            </a:pPr>
            <a:r>
              <a:rPr lang="en"/>
              <a:t>Progress and Results</a:t>
            </a:r>
            <a:endParaRPr/>
          </a:p>
        </p:txBody>
      </p:sp>
      <p:sp>
        <p:nvSpPr>
          <p:cNvPr id="302" name="Google Shape;302;p47"/>
          <p:cNvSpPr txBox="1"/>
          <p:nvPr>
            <p:ph idx="1" type="body"/>
          </p:nvPr>
        </p:nvSpPr>
        <p:spPr>
          <a:xfrm>
            <a:off x="628650" y="1369219"/>
            <a:ext cx="7886700" cy="3202800"/>
          </a:xfrm>
          <a:prstGeom prst="rect">
            <a:avLst/>
          </a:prstGeom>
          <a:noFill/>
          <a:ln>
            <a:noFill/>
          </a:ln>
        </p:spPr>
        <p:txBody>
          <a:bodyPr anchorCtr="0" anchor="t" bIns="34275" lIns="68575" spcFirstLastPara="1" rIns="68575" wrap="square" tIns="34275">
            <a:normAutofit/>
          </a:bodyPr>
          <a:lstStyle/>
          <a:p>
            <a:pPr indent="0" lvl="0" marL="0" rtl="0" algn="l">
              <a:lnSpc>
                <a:spcPct val="200000"/>
              </a:lnSpc>
              <a:spcBef>
                <a:spcPts val="800"/>
              </a:spcBef>
              <a:spcAft>
                <a:spcPts val="0"/>
              </a:spcAft>
              <a:buNone/>
            </a:pPr>
            <a:r>
              <a:rPr lang="en" sz="1800"/>
              <a:t>We have </a:t>
            </a:r>
            <a:r>
              <a:rPr lang="en" sz="1800"/>
              <a:t>successfully built and solder parts and components together. All the components have been individually test and verified for proper functionality. Furthermore, we have assembled the final circuit and are in the process for collecting data on average time solar panels need to fully charge the battery and total hours of runtime on the battery alone.</a:t>
            </a:r>
            <a:endParaRPr sz="1800"/>
          </a:p>
          <a:p>
            <a:pPr indent="0" lvl="0" marL="0" rtl="0" algn="l">
              <a:lnSpc>
                <a:spcPct val="90000"/>
              </a:lnSpc>
              <a:spcBef>
                <a:spcPts val="800"/>
              </a:spcBef>
              <a:spcAft>
                <a:spcPts val="0"/>
              </a:spcAft>
              <a:buClr>
                <a:schemeClr val="dk1"/>
              </a:buClr>
              <a:buSzPts val="900"/>
              <a:buNone/>
            </a:pPr>
            <a:r>
              <a:t/>
            </a:r>
            <a:endParaRPr sz="900"/>
          </a:p>
        </p:txBody>
      </p:sp>
      <p:sp>
        <p:nvSpPr>
          <p:cNvPr id="303" name="Google Shape;303;p47"/>
          <p:cNvSpPr txBox="1"/>
          <p:nvPr>
            <p:ph idx="12" type="sldNum"/>
          </p:nvPr>
        </p:nvSpPr>
        <p:spPr>
          <a:xfrm>
            <a:off x="3543300" y="4824974"/>
            <a:ext cx="2057400" cy="274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fld id="{00000000-1234-1234-1234-123412341234}" type="slidenum">
              <a:rPr lang="en"/>
              <a:t>‹#›</a:t>
            </a:fld>
            <a:endParaRPr/>
          </a:p>
        </p:txBody>
      </p:sp>
      <p:pic>
        <p:nvPicPr>
          <p:cNvPr id="304" name="Google Shape;304;p47"/>
          <p:cNvPicPr preferRelativeResize="0"/>
          <p:nvPr/>
        </p:nvPicPr>
        <p:blipFill>
          <a:blip r:embed="rId3">
            <a:alphaModFix/>
          </a:blip>
          <a:stretch>
            <a:fillRect/>
          </a:stretch>
        </p:blipFill>
        <p:spPr>
          <a:xfrm>
            <a:off x="6728288" y="4766381"/>
            <a:ext cx="2415712" cy="3771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itle Slides">
  <a:themeElements>
    <a:clrScheme name="College of Engineering 2">
      <a:dk1>
        <a:srgbClr val="000000"/>
      </a:dk1>
      <a:lt1>
        <a:srgbClr val="FFFFFF"/>
      </a:lt1>
      <a:dk2>
        <a:srgbClr val="404040"/>
      </a:dk2>
      <a:lt2>
        <a:srgbClr val="BFBFBF"/>
      </a:lt2>
      <a:accent1>
        <a:srgbClr val="236192"/>
      </a:accent1>
      <a:accent2>
        <a:srgbClr val="00CFB4"/>
      </a:accent2>
      <a:accent3>
        <a:srgbClr val="A4D233"/>
      </a:accent3>
      <a:accent4>
        <a:srgbClr val="00BBDC"/>
      </a:accent4>
      <a:accent5>
        <a:srgbClr val="EE2737"/>
      </a:accent5>
      <a:accent6>
        <a:srgbClr val="B7B0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 Slides">
  <a:themeElements>
    <a:clrScheme name="College of Engineering">
      <a:dk1>
        <a:srgbClr val="000000"/>
      </a:dk1>
      <a:lt1>
        <a:srgbClr val="FFFFFF"/>
      </a:lt1>
      <a:dk2>
        <a:srgbClr val="404040"/>
      </a:dk2>
      <a:lt2>
        <a:srgbClr val="BFBFBF"/>
      </a:lt2>
      <a:accent1>
        <a:srgbClr val="236192"/>
      </a:accent1>
      <a:accent2>
        <a:srgbClr val="A4D233"/>
      </a:accent2>
      <a:accent3>
        <a:srgbClr val="00CFB4"/>
      </a:accent3>
      <a:accent4>
        <a:srgbClr val="00BBDC"/>
      </a:accent4>
      <a:accent5>
        <a:srgbClr val="EE2737"/>
      </a:accent5>
      <a:accent6>
        <a:srgbClr val="B7B09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