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5"/>
    <p:sldMasterId id="2147483684" r:id="rId6"/>
    <p:sldMasterId id="214748368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y="5143500" cx="9144000"/>
  <p:notesSz cx="6858000" cy="9144000"/>
  <p:embeddedFontLs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4F69A3-168A-48D4-A37A-DC8389C83106}">
  <a:tblStyle styleId="{EA4F69A3-168A-48D4-A37A-DC8389C831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HelveticaNeue-regular.fntdata"/><Relationship Id="rId25" Type="http://schemas.openxmlformats.org/officeDocument/2006/relationships/slide" Target="slides/slide17.xml"/><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HelveticaNeue-bold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2371720040_0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22371720040_0_2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2371720040_0_2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e0dc5670a0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e0dc5670a0_2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1e0dc5670a0_2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e0dc5670a0_2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e0dc5670a0_2_1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1e0dc5670a0_2_13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2371720040_0_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2371720040_0_5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2371720040_0_51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2371720040_0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2371720040_0_5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2371720040_0_52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2371720040_0_5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2371720040_0_5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2371720040_0_5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2371720040_0_5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22371720040_0_5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22371720040_0_5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2371720040_0_5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22371720040_0_5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2371720040_0_14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22371720040_0_1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371720040_0_8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22371720040_0_8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2371720040_0_9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2371720040_0_9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2371720040_0_1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2371720040_0_11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2371720040_0_11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2371720040_0_12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2371720040_0_1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2b93cd680d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2b93cd680d_0_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2b93cd680d_0_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2b93cd680d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2b93cd680d_0_1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2b93cd680d_0_15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2b93cd680d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2b93cd680d_0_2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2b93cd680d_0_29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2b93cd680d_0_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2b93cd680d_0_4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Only a 20A charge controller was </a:t>
            </a:r>
            <a:r>
              <a:rPr lang="en"/>
              <a:t>necessary</a:t>
            </a:r>
            <a:r>
              <a:rPr lang="en"/>
              <a:t> the 30A one was cheaper. </a:t>
            </a:r>
            <a:endParaRPr/>
          </a:p>
        </p:txBody>
      </p:sp>
      <p:sp>
        <p:nvSpPr>
          <p:cNvPr id="298" name="Google Shape;298;g22b93cd680d_0_43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0" name="Shape 50"/>
        <p:cNvGrpSpPr/>
        <p:nvPr/>
      </p:nvGrpSpPr>
      <p:grpSpPr>
        <a:xfrm>
          <a:off x="0" y="0"/>
          <a:ext cx="0" cy="0"/>
          <a:chOff x="0" y="0"/>
          <a:chExt cx="0" cy="0"/>
        </a:xfrm>
      </p:grpSpPr>
      <p:sp>
        <p:nvSpPr>
          <p:cNvPr id="51" name="Google Shape;51;p13"/>
          <p:cNvSpPr txBox="1"/>
          <p:nvPr>
            <p:ph type="ctrTitle"/>
          </p:nvPr>
        </p:nvSpPr>
        <p:spPr>
          <a:xfrm>
            <a:off x="1143000" y="1885950"/>
            <a:ext cx="6858000" cy="13716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Helvetica Neue"/>
              <a:buNone/>
              <a:defRPr b="1" i="0" sz="4500">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subTitle"/>
          </p:nvPr>
        </p:nvSpPr>
        <p:spPr>
          <a:xfrm>
            <a:off x="1143000" y="3425911"/>
            <a:ext cx="6858000" cy="8604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500"/>
              <a:buNone/>
              <a:defRPr b="0" i="0" sz="1500">
                <a:latin typeface="Helvetica Neue"/>
                <a:ea typeface="Helvetica Neue"/>
                <a:cs typeface="Helvetica Neue"/>
                <a:sym typeface="Helvetica Neue"/>
              </a:defRPr>
            </a:lvl1pPr>
            <a:lvl2pPr lvl="1" rtl="0" algn="ctr">
              <a:lnSpc>
                <a:spcPct val="90000"/>
              </a:lnSpc>
              <a:spcBef>
                <a:spcPts val="1200"/>
              </a:spcBef>
              <a:spcAft>
                <a:spcPts val="0"/>
              </a:spcAft>
              <a:buClr>
                <a:schemeClr val="dk1"/>
              </a:buClr>
              <a:buSzPts val="1500"/>
              <a:buNone/>
              <a:defRPr sz="1500"/>
            </a:lvl2pPr>
            <a:lvl3pPr lvl="2" rtl="0" algn="ctr">
              <a:lnSpc>
                <a:spcPct val="90000"/>
              </a:lnSpc>
              <a:spcBef>
                <a:spcPts val="1200"/>
              </a:spcBef>
              <a:spcAft>
                <a:spcPts val="0"/>
              </a:spcAft>
              <a:buClr>
                <a:schemeClr val="dk1"/>
              </a:buClr>
              <a:buSzPts val="1400"/>
              <a:buNone/>
              <a:defRPr sz="1400"/>
            </a:lvl3pPr>
            <a:lvl4pPr lvl="3" rtl="0" algn="ctr">
              <a:lnSpc>
                <a:spcPct val="90000"/>
              </a:lnSpc>
              <a:spcBef>
                <a:spcPts val="1200"/>
              </a:spcBef>
              <a:spcAft>
                <a:spcPts val="0"/>
              </a:spcAft>
              <a:buClr>
                <a:schemeClr val="dk1"/>
              </a:buClr>
              <a:buSzPts val="1200"/>
              <a:buNone/>
              <a:defRPr sz="1200"/>
            </a:lvl4pPr>
            <a:lvl5pPr lvl="4" rtl="0" algn="ctr">
              <a:lnSpc>
                <a:spcPct val="90000"/>
              </a:lnSpc>
              <a:spcBef>
                <a:spcPts val="1200"/>
              </a:spcBef>
              <a:spcAft>
                <a:spcPts val="0"/>
              </a:spcAft>
              <a:buClr>
                <a:schemeClr val="dk1"/>
              </a:buClr>
              <a:buSzPts val="1200"/>
              <a:buNone/>
              <a:defRPr sz="1200"/>
            </a:lvl5pPr>
            <a:lvl6pPr lvl="5" rtl="0" algn="ctr">
              <a:lnSpc>
                <a:spcPct val="90000"/>
              </a:lnSpc>
              <a:spcBef>
                <a:spcPts val="1200"/>
              </a:spcBef>
              <a:spcAft>
                <a:spcPts val="0"/>
              </a:spcAft>
              <a:buClr>
                <a:schemeClr val="dk1"/>
              </a:buClr>
              <a:buSzPts val="1200"/>
              <a:buNone/>
              <a:defRPr sz="1200"/>
            </a:lvl6pPr>
            <a:lvl7pPr lvl="6" rtl="0" algn="ctr">
              <a:lnSpc>
                <a:spcPct val="90000"/>
              </a:lnSpc>
              <a:spcBef>
                <a:spcPts val="1200"/>
              </a:spcBef>
              <a:spcAft>
                <a:spcPts val="0"/>
              </a:spcAft>
              <a:buClr>
                <a:schemeClr val="dk1"/>
              </a:buClr>
              <a:buSzPts val="1200"/>
              <a:buNone/>
              <a:defRPr sz="1200"/>
            </a:lvl7pPr>
            <a:lvl8pPr lvl="7" rtl="0" algn="ctr">
              <a:lnSpc>
                <a:spcPct val="90000"/>
              </a:lnSpc>
              <a:spcBef>
                <a:spcPts val="1200"/>
              </a:spcBef>
              <a:spcAft>
                <a:spcPts val="0"/>
              </a:spcAft>
              <a:buClr>
                <a:schemeClr val="dk1"/>
              </a:buClr>
              <a:buSzPts val="1200"/>
              <a:buNone/>
              <a:defRPr sz="1200"/>
            </a:lvl8pPr>
            <a:lvl9pPr lvl="8" rtl="0" algn="ctr">
              <a:lnSpc>
                <a:spcPct val="90000"/>
              </a:lnSpc>
              <a:spcBef>
                <a:spcPts val="1200"/>
              </a:spcBef>
              <a:spcAft>
                <a:spcPts val="1200"/>
              </a:spcAft>
              <a:buClr>
                <a:schemeClr val="dk1"/>
              </a:buClr>
              <a:buSzPts val="12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3" name="Shape 53"/>
        <p:cNvGrpSpPr/>
        <p:nvPr/>
      </p:nvGrpSpPr>
      <p:grpSpPr>
        <a:xfrm>
          <a:off x="0" y="0"/>
          <a:ext cx="0" cy="0"/>
          <a:chOff x="0" y="0"/>
          <a:chExt cx="0" cy="0"/>
        </a:xfrm>
      </p:grpSpPr>
      <p:sp>
        <p:nvSpPr>
          <p:cNvPr id="54" name="Google Shape;54;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14"/>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6" name="Google Shape;56;p14"/>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rm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57" name="Google Shape;57;p14"/>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5" name="Shape 65"/>
        <p:cNvGrpSpPr/>
        <p:nvPr/>
      </p:nvGrpSpPr>
      <p:grpSpPr>
        <a:xfrm>
          <a:off x="0" y="0"/>
          <a:ext cx="0" cy="0"/>
          <a:chOff x="0" y="0"/>
          <a:chExt cx="0" cy="0"/>
        </a:xfrm>
      </p:grpSpPr>
      <p:sp>
        <p:nvSpPr>
          <p:cNvPr id="66" name="Google Shape;66;p16"/>
          <p:cNvSpPr txBox="1"/>
          <p:nvPr>
            <p:ph type="ctrTitle"/>
          </p:nvPr>
        </p:nvSpPr>
        <p:spPr>
          <a:xfrm>
            <a:off x="1143000" y="1885950"/>
            <a:ext cx="6858000" cy="13716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Helvetica Neue"/>
              <a:buNone/>
              <a:defRPr b="1" i="0" sz="4500">
                <a:latin typeface="Helvetica Neue"/>
                <a:ea typeface="Helvetica Neue"/>
                <a:cs typeface="Helvetica Neue"/>
                <a:sym typeface="Helvetica Neu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7" name="Google Shape;67;p16"/>
          <p:cNvSpPr txBox="1"/>
          <p:nvPr>
            <p:ph idx="1" type="subTitle"/>
          </p:nvPr>
        </p:nvSpPr>
        <p:spPr>
          <a:xfrm>
            <a:off x="1143000" y="3425911"/>
            <a:ext cx="6858000" cy="8604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500"/>
              <a:buNone/>
              <a:defRPr b="0" i="0" sz="1500">
                <a:latin typeface="Helvetica Neue"/>
                <a:ea typeface="Helvetica Neue"/>
                <a:cs typeface="Helvetica Neue"/>
                <a:sym typeface="Helvetica Neue"/>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7"/>
          <p:cNvSpPr txBox="1"/>
          <p:nvPr>
            <p:ph type="title"/>
          </p:nvPr>
        </p:nvSpPr>
        <p:spPr>
          <a:xfrm>
            <a:off x="623888" y="1344089"/>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7"/>
          <p:cNvSpPr txBox="1"/>
          <p:nvPr>
            <p:ph idx="1" type="body"/>
          </p:nvPr>
        </p:nvSpPr>
        <p:spPr>
          <a:xfrm>
            <a:off x="623888" y="3503882"/>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7"/>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inition">
  <p:cSld name="Definition">
    <p:spTree>
      <p:nvGrpSpPr>
        <p:cNvPr id="72" name="Shape 72"/>
        <p:cNvGrpSpPr/>
        <p:nvPr/>
      </p:nvGrpSpPr>
      <p:grpSpPr>
        <a:xfrm>
          <a:off x="0" y="0"/>
          <a:ext cx="0" cy="0"/>
          <a:chOff x="0" y="0"/>
          <a:chExt cx="0" cy="0"/>
        </a:xfrm>
      </p:grpSpPr>
      <p:sp>
        <p:nvSpPr>
          <p:cNvPr id="73" name="Google Shape;73;p18"/>
          <p:cNvSpPr txBox="1"/>
          <p:nvPr>
            <p:ph type="title"/>
          </p:nvPr>
        </p:nvSpPr>
        <p:spPr>
          <a:xfrm>
            <a:off x="623888" y="1714500"/>
            <a:ext cx="7886700" cy="3978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300"/>
              <a:buFont typeface="Helvetica Neue"/>
              <a:buNone/>
              <a:defRPr sz="2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 name="Google Shape;74;p18"/>
          <p:cNvSpPr txBox="1"/>
          <p:nvPr>
            <p:ph idx="1" type="body"/>
          </p:nvPr>
        </p:nvSpPr>
        <p:spPr>
          <a:xfrm>
            <a:off x="623888" y="2171700"/>
            <a:ext cx="7886700" cy="2057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500"/>
              <a:buNone/>
              <a:defRPr sz="1500">
                <a:solidFill>
                  <a:schemeClr val="dk1"/>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5" name="Google Shape;75;p18"/>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76" name="Google Shape;76;p18"/>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orient="horz" pos="1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4" name="Shape 84"/>
        <p:cNvGrpSpPr/>
        <p:nvPr/>
      </p:nvGrpSpPr>
      <p:grpSpPr>
        <a:xfrm>
          <a:off x="0" y="0"/>
          <a:ext cx="0" cy="0"/>
          <a:chOff x="0" y="0"/>
          <a:chExt cx="0" cy="0"/>
        </a:xfrm>
      </p:grpSpPr>
      <p:sp>
        <p:nvSpPr>
          <p:cNvPr id="85" name="Google Shape;85;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6" name="Google Shape;86;p20"/>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87" name="Google Shape;87;p20"/>
          <p:cNvSpPr txBox="1"/>
          <p:nvPr>
            <p:ph idx="1"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8" name="Shape 88"/>
        <p:cNvGrpSpPr/>
        <p:nvPr/>
      </p:nvGrpSpPr>
      <p:grpSpPr>
        <a:xfrm>
          <a:off x="0" y="0"/>
          <a:ext cx="0" cy="0"/>
          <a:chOff x="0" y="0"/>
          <a:chExt cx="0" cy="0"/>
        </a:xfrm>
      </p:grpSpPr>
      <p:sp>
        <p:nvSpPr>
          <p:cNvPr id="89" name="Google Shape;89;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0" name="Google Shape;90;p21"/>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21"/>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92" name="Google Shape;92;p21"/>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3" name="Shape 93"/>
        <p:cNvGrpSpPr/>
        <p:nvPr/>
      </p:nvGrpSpPr>
      <p:grpSpPr>
        <a:xfrm>
          <a:off x="0" y="0"/>
          <a:ext cx="0" cy="0"/>
          <a:chOff x="0" y="0"/>
          <a:chExt cx="0" cy="0"/>
        </a:xfrm>
      </p:grpSpPr>
      <p:sp>
        <p:nvSpPr>
          <p:cNvPr id="94" name="Google Shape;94;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 name="Google Shape;95;p22"/>
          <p:cNvSpPr txBox="1"/>
          <p:nvPr>
            <p:ph idx="1" type="body"/>
          </p:nvPr>
        </p:nvSpPr>
        <p:spPr>
          <a:xfrm>
            <a:off x="628650" y="1369219"/>
            <a:ext cx="38862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2"/>
          <p:cNvSpPr txBox="1"/>
          <p:nvPr>
            <p:ph idx="2" type="body"/>
          </p:nvPr>
        </p:nvSpPr>
        <p:spPr>
          <a:xfrm>
            <a:off x="4629150" y="1369219"/>
            <a:ext cx="38862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2"/>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98" name="Google Shape;98;p22"/>
          <p:cNvSpPr txBox="1"/>
          <p:nvPr>
            <p:ph idx="3"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9" name="Shape 99"/>
        <p:cNvGrpSpPr/>
        <p:nvPr/>
      </p:nvGrpSpPr>
      <p:grpSpPr>
        <a:xfrm>
          <a:off x="0" y="0"/>
          <a:ext cx="0" cy="0"/>
          <a:chOff x="0" y="0"/>
          <a:chExt cx="0" cy="0"/>
        </a:xfrm>
      </p:grpSpPr>
      <p:sp>
        <p:nvSpPr>
          <p:cNvPr id="100" name="Google Shape;100;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3"/>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02" name="Google Shape;102;p23"/>
          <p:cNvSpPr txBox="1"/>
          <p:nvPr>
            <p:ph idx="1"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3" name="Shape 103"/>
        <p:cNvGrpSpPr/>
        <p:nvPr/>
      </p:nvGrpSpPr>
      <p:grpSpPr>
        <a:xfrm>
          <a:off x="0" y="0"/>
          <a:ext cx="0" cy="0"/>
          <a:chOff x="0" y="0"/>
          <a:chExt cx="0" cy="0"/>
        </a:xfrm>
      </p:grpSpPr>
      <p:sp>
        <p:nvSpPr>
          <p:cNvPr id="104" name="Google Shape;104;p24"/>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 name="Google Shape;105;p24"/>
          <p:cNvSpPr txBox="1"/>
          <p:nvPr>
            <p:ph idx="1" type="body"/>
          </p:nvPr>
        </p:nvSpPr>
        <p:spPr>
          <a:xfrm>
            <a:off x="629841" y="1371600"/>
            <a:ext cx="3868500" cy="507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6" name="Google Shape;106;p24"/>
          <p:cNvSpPr txBox="1"/>
          <p:nvPr>
            <p:ph idx="2" type="body"/>
          </p:nvPr>
        </p:nvSpPr>
        <p:spPr>
          <a:xfrm>
            <a:off x="629841" y="1878806"/>
            <a:ext cx="3868500" cy="269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24"/>
          <p:cNvSpPr txBox="1"/>
          <p:nvPr>
            <p:ph idx="3" type="body"/>
          </p:nvPr>
        </p:nvSpPr>
        <p:spPr>
          <a:xfrm>
            <a:off x="4629150" y="1371600"/>
            <a:ext cx="3887400" cy="507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8" name="Google Shape;108;p24"/>
          <p:cNvSpPr txBox="1"/>
          <p:nvPr>
            <p:ph idx="4" type="body"/>
          </p:nvPr>
        </p:nvSpPr>
        <p:spPr>
          <a:xfrm>
            <a:off x="4629150" y="1878806"/>
            <a:ext cx="3887400" cy="269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9" name="Google Shape;109;p24"/>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10" name="Google Shape;110;p24"/>
          <p:cNvSpPr txBox="1"/>
          <p:nvPr>
            <p:ph idx="5"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1" name="Shape 111"/>
        <p:cNvGrpSpPr/>
        <p:nvPr/>
      </p:nvGrpSpPr>
      <p:grpSpPr>
        <a:xfrm>
          <a:off x="0" y="0"/>
          <a:ext cx="0" cy="0"/>
          <a:chOff x="0" y="0"/>
          <a:chExt cx="0" cy="0"/>
        </a:xfrm>
      </p:grpSpPr>
      <p:sp>
        <p:nvSpPr>
          <p:cNvPr id="112" name="Google Shape;112;p25"/>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13" name="Google Shape;113;p25"/>
          <p:cNvSpPr txBox="1"/>
          <p:nvPr>
            <p:ph idx="1"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4" name="Shape 114"/>
        <p:cNvGrpSpPr/>
        <p:nvPr/>
      </p:nvGrpSpPr>
      <p:grpSpPr>
        <a:xfrm>
          <a:off x="0" y="0"/>
          <a:ext cx="0" cy="0"/>
          <a:chOff x="0" y="0"/>
          <a:chExt cx="0" cy="0"/>
        </a:xfrm>
      </p:grpSpPr>
      <p:sp>
        <p:nvSpPr>
          <p:cNvPr id="115" name="Google Shape;115;p2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26"/>
          <p:cNvSpPr txBox="1"/>
          <p:nvPr>
            <p:ph idx="1" type="body"/>
          </p:nvPr>
        </p:nvSpPr>
        <p:spPr>
          <a:xfrm>
            <a:off x="3887391" y="740569"/>
            <a:ext cx="4629300" cy="38316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6"/>
          <p:cNvSpPr txBox="1"/>
          <p:nvPr>
            <p:ph idx="2" type="body"/>
          </p:nvPr>
        </p:nvSpPr>
        <p:spPr>
          <a:xfrm>
            <a:off x="629841" y="1543049"/>
            <a:ext cx="2949000" cy="2996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6"/>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19" name="Google Shape;119;p26"/>
          <p:cNvSpPr txBox="1"/>
          <p:nvPr>
            <p:ph idx="3"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0" name="Shape 120"/>
        <p:cNvGrpSpPr/>
        <p:nvPr/>
      </p:nvGrpSpPr>
      <p:grpSpPr>
        <a:xfrm>
          <a:off x="0" y="0"/>
          <a:ext cx="0" cy="0"/>
          <a:chOff x="0" y="0"/>
          <a:chExt cx="0" cy="0"/>
        </a:xfrm>
      </p:grpSpPr>
      <p:sp>
        <p:nvSpPr>
          <p:cNvPr id="121" name="Google Shape;121;p2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2" name="Google Shape;122;p27"/>
          <p:cNvSpPr/>
          <p:nvPr>
            <p:ph idx="2" type="pic"/>
          </p:nvPr>
        </p:nvSpPr>
        <p:spPr>
          <a:xfrm>
            <a:off x="3887391" y="740569"/>
            <a:ext cx="4629300" cy="3831600"/>
          </a:xfrm>
          <a:prstGeom prst="rect">
            <a:avLst/>
          </a:prstGeom>
          <a:noFill/>
          <a:ln>
            <a:noFill/>
          </a:ln>
        </p:spPr>
      </p:sp>
      <p:sp>
        <p:nvSpPr>
          <p:cNvPr id="123" name="Google Shape;123;p27"/>
          <p:cNvSpPr txBox="1"/>
          <p:nvPr>
            <p:ph idx="1" type="body"/>
          </p:nvPr>
        </p:nvSpPr>
        <p:spPr>
          <a:xfrm>
            <a:off x="629841" y="1543049"/>
            <a:ext cx="2949000" cy="2996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4" name="Google Shape;124;p27"/>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25" name="Google Shape;125;p27"/>
          <p:cNvSpPr txBox="1"/>
          <p:nvPr>
            <p:ph idx="3"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6" name="Shape 126"/>
        <p:cNvGrpSpPr/>
        <p:nvPr/>
      </p:nvGrpSpPr>
      <p:grpSpPr>
        <a:xfrm>
          <a:off x="0" y="0"/>
          <a:ext cx="0" cy="0"/>
          <a:chOff x="0" y="0"/>
          <a:chExt cx="0" cy="0"/>
        </a:xfrm>
      </p:grpSpPr>
      <p:sp>
        <p:nvSpPr>
          <p:cNvPr id="127" name="Google Shape;127;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28"/>
          <p:cNvSpPr txBox="1"/>
          <p:nvPr>
            <p:ph idx="1" type="body"/>
          </p:nvPr>
        </p:nvSpPr>
        <p:spPr>
          <a:xfrm rot="5400000">
            <a:off x="2970600" y="-972731"/>
            <a:ext cx="32028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9" name="Google Shape;129;p28"/>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30" name="Google Shape;130;p28"/>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31" name="Shape 131"/>
        <p:cNvGrpSpPr/>
        <p:nvPr/>
      </p:nvGrpSpPr>
      <p:grpSpPr>
        <a:xfrm>
          <a:off x="0" y="0"/>
          <a:ext cx="0" cy="0"/>
          <a:chOff x="0" y="0"/>
          <a:chExt cx="0" cy="0"/>
        </a:xfrm>
      </p:grpSpPr>
      <p:sp>
        <p:nvSpPr>
          <p:cNvPr id="132" name="Google Shape;132;p29"/>
          <p:cNvSpPr txBox="1"/>
          <p:nvPr>
            <p:ph type="title"/>
          </p:nvPr>
        </p:nvSpPr>
        <p:spPr>
          <a:xfrm rot="5400000">
            <a:off x="5380500" y="1437094"/>
            <a:ext cx="42981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3" name="Google Shape;133;p29"/>
          <p:cNvSpPr txBox="1"/>
          <p:nvPr>
            <p:ph idx="1" type="body"/>
          </p:nvPr>
        </p:nvSpPr>
        <p:spPr>
          <a:xfrm rot="5400000">
            <a:off x="1379925" y="-477506"/>
            <a:ext cx="42981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p29"/>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35" name="Google Shape;135;p29"/>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ne-third Slide">
  <p:cSld name="Content One-third Slide">
    <p:spTree>
      <p:nvGrpSpPr>
        <p:cNvPr id="136" name="Shape 136"/>
        <p:cNvGrpSpPr/>
        <p:nvPr/>
      </p:nvGrpSpPr>
      <p:grpSpPr>
        <a:xfrm>
          <a:off x="0" y="0"/>
          <a:ext cx="0" cy="0"/>
          <a:chOff x="0" y="0"/>
          <a:chExt cx="0" cy="0"/>
        </a:xfrm>
      </p:grpSpPr>
      <p:sp>
        <p:nvSpPr>
          <p:cNvPr id="137" name="Google Shape;137;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8" name="Google Shape;138;p30"/>
          <p:cNvSpPr txBox="1"/>
          <p:nvPr>
            <p:ph idx="1" type="body"/>
          </p:nvPr>
        </p:nvSpPr>
        <p:spPr>
          <a:xfrm>
            <a:off x="628650" y="1369219"/>
            <a:ext cx="26061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30"/>
          <p:cNvSpPr txBox="1"/>
          <p:nvPr>
            <p:ph idx="2" type="body"/>
          </p:nvPr>
        </p:nvSpPr>
        <p:spPr>
          <a:xfrm>
            <a:off x="3303270" y="1369219"/>
            <a:ext cx="52122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0" name="Google Shape;140;p30"/>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30"/>
          <p:cNvSpPr txBox="1"/>
          <p:nvPr>
            <p:ph idx="3"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thirds Slide">
  <p:cSld name="Content Two-thirds Slide">
    <p:spTree>
      <p:nvGrpSpPr>
        <p:cNvPr id="142" name="Shape 142"/>
        <p:cNvGrpSpPr/>
        <p:nvPr/>
      </p:nvGrpSpPr>
      <p:grpSpPr>
        <a:xfrm>
          <a:off x="0" y="0"/>
          <a:ext cx="0" cy="0"/>
          <a:chOff x="0" y="0"/>
          <a:chExt cx="0" cy="0"/>
        </a:xfrm>
      </p:grpSpPr>
      <p:sp>
        <p:nvSpPr>
          <p:cNvPr id="143" name="Google Shape;143;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31"/>
          <p:cNvSpPr txBox="1"/>
          <p:nvPr>
            <p:ph idx="1" type="body"/>
          </p:nvPr>
        </p:nvSpPr>
        <p:spPr>
          <a:xfrm>
            <a:off x="5909310" y="1371600"/>
            <a:ext cx="2606100" cy="3200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5" name="Google Shape;145;p31"/>
          <p:cNvSpPr txBox="1"/>
          <p:nvPr>
            <p:ph idx="2" type="body"/>
          </p:nvPr>
        </p:nvSpPr>
        <p:spPr>
          <a:xfrm>
            <a:off x="628649" y="1371600"/>
            <a:ext cx="5212200" cy="3200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6" name="Google Shape;146;p31"/>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47" name="Google Shape;147;p31"/>
          <p:cNvSpPr txBox="1"/>
          <p:nvPr>
            <p:ph idx="3"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 Heading One-third Slide">
  <p:cSld name="Sub Heading One-third Slide">
    <p:spTree>
      <p:nvGrpSpPr>
        <p:cNvPr id="148" name="Shape 148"/>
        <p:cNvGrpSpPr/>
        <p:nvPr/>
      </p:nvGrpSpPr>
      <p:grpSpPr>
        <a:xfrm>
          <a:off x="0" y="0"/>
          <a:ext cx="0" cy="0"/>
          <a:chOff x="0" y="0"/>
          <a:chExt cx="0" cy="0"/>
        </a:xfrm>
      </p:grpSpPr>
      <p:sp>
        <p:nvSpPr>
          <p:cNvPr id="149" name="Google Shape;149;p3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32"/>
          <p:cNvSpPr txBox="1"/>
          <p:nvPr>
            <p:ph idx="1" type="body"/>
          </p:nvPr>
        </p:nvSpPr>
        <p:spPr>
          <a:xfrm>
            <a:off x="629841" y="1371600"/>
            <a:ext cx="7886700" cy="507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1" name="Google Shape;151;p32"/>
          <p:cNvSpPr txBox="1"/>
          <p:nvPr>
            <p:ph idx="2" type="body"/>
          </p:nvPr>
        </p:nvSpPr>
        <p:spPr>
          <a:xfrm>
            <a:off x="629841" y="1888999"/>
            <a:ext cx="2606100" cy="2682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 name="Google Shape;152;p32"/>
          <p:cNvSpPr txBox="1"/>
          <p:nvPr>
            <p:ph idx="3" type="body"/>
          </p:nvPr>
        </p:nvSpPr>
        <p:spPr>
          <a:xfrm>
            <a:off x="3314700" y="1888999"/>
            <a:ext cx="5201700" cy="2682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3" name="Google Shape;153;p32"/>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54" name="Google Shape;154;p32"/>
          <p:cNvSpPr txBox="1"/>
          <p:nvPr>
            <p:ph idx="4"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Slide">
  <p:cSld name="Three Columns Slide">
    <p:spTree>
      <p:nvGrpSpPr>
        <p:cNvPr id="155" name="Shape 155"/>
        <p:cNvGrpSpPr/>
        <p:nvPr/>
      </p:nvGrpSpPr>
      <p:grpSpPr>
        <a:xfrm>
          <a:off x="0" y="0"/>
          <a:ext cx="0" cy="0"/>
          <a:chOff x="0" y="0"/>
          <a:chExt cx="0" cy="0"/>
        </a:xfrm>
      </p:grpSpPr>
      <p:sp>
        <p:nvSpPr>
          <p:cNvPr id="156" name="Google Shape;156;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7" name="Google Shape;157;p33"/>
          <p:cNvSpPr txBox="1"/>
          <p:nvPr>
            <p:ph idx="1" type="body"/>
          </p:nvPr>
        </p:nvSpPr>
        <p:spPr>
          <a:xfrm>
            <a:off x="5909310" y="1391000"/>
            <a:ext cx="2606100" cy="3180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8" name="Google Shape;158;p33"/>
          <p:cNvSpPr txBox="1"/>
          <p:nvPr>
            <p:ph idx="2" type="body"/>
          </p:nvPr>
        </p:nvSpPr>
        <p:spPr>
          <a:xfrm>
            <a:off x="628650" y="1387591"/>
            <a:ext cx="2606100" cy="3184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9" name="Google Shape;159;p33"/>
          <p:cNvSpPr txBox="1"/>
          <p:nvPr>
            <p:ph idx="3" type="body"/>
          </p:nvPr>
        </p:nvSpPr>
        <p:spPr>
          <a:xfrm>
            <a:off x="3268980" y="1391000"/>
            <a:ext cx="2606100" cy="3180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0" name="Google Shape;160;p33"/>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61" name="Google Shape;161;p33"/>
          <p:cNvSpPr txBox="1"/>
          <p:nvPr>
            <p:ph idx="4"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Bottom Two Columns ">
  <p:cSld name="Content with Bottom Two Columns ">
    <p:spTree>
      <p:nvGrpSpPr>
        <p:cNvPr id="162" name="Shape 162"/>
        <p:cNvGrpSpPr/>
        <p:nvPr/>
      </p:nvGrpSpPr>
      <p:grpSpPr>
        <a:xfrm>
          <a:off x="0" y="0"/>
          <a:ext cx="0" cy="0"/>
          <a:chOff x="0" y="0"/>
          <a:chExt cx="0" cy="0"/>
        </a:xfrm>
      </p:grpSpPr>
      <p:sp>
        <p:nvSpPr>
          <p:cNvPr id="163" name="Google Shape;163;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4" name="Google Shape;164;p34"/>
          <p:cNvSpPr txBox="1"/>
          <p:nvPr>
            <p:ph idx="1" type="body"/>
          </p:nvPr>
        </p:nvSpPr>
        <p:spPr>
          <a:xfrm>
            <a:off x="4654296" y="2343150"/>
            <a:ext cx="3861000" cy="2229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 name="Google Shape;165;p34"/>
          <p:cNvSpPr txBox="1"/>
          <p:nvPr>
            <p:ph idx="2" type="body"/>
          </p:nvPr>
        </p:nvSpPr>
        <p:spPr>
          <a:xfrm>
            <a:off x="628650" y="1387592"/>
            <a:ext cx="7886700" cy="898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6" name="Google Shape;166;p34"/>
          <p:cNvSpPr txBox="1"/>
          <p:nvPr>
            <p:ph idx="3" type="body"/>
          </p:nvPr>
        </p:nvSpPr>
        <p:spPr>
          <a:xfrm>
            <a:off x="628650" y="2343151"/>
            <a:ext cx="3861000" cy="2229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7" name="Google Shape;167;p34"/>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68" name="Google Shape;168;p34"/>
          <p:cNvSpPr txBox="1"/>
          <p:nvPr>
            <p:ph idx="4"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Bottom Three Columns ">
  <p:cSld name="Content with Bottom Three Columns ">
    <p:spTree>
      <p:nvGrpSpPr>
        <p:cNvPr id="169" name="Shape 169"/>
        <p:cNvGrpSpPr/>
        <p:nvPr/>
      </p:nvGrpSpPr>
      <p:grpSpPr>
        <a:xfrm>
          <a:off x="0" y="0"/>
          <a:ext cx="0" cy="0"/>
          <a:chOff x="0" y="0"/>
          <a:chExt cx="0" cy="0"/>
        </a:xfrm>
      </p:grpSpPr>
      <p:sp>
        <p:nvSpPr>
          <p:cNvPr id="170" name="Google Shape;170;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1" name="Google Shape;171;p35"/>
          <p:cNvSpPr txBox="1"/>
          <p:nvPr>
            <p:ph idx="1" type="body"/>
          </p:nvPr>
        </p:nvSpPr>
        <p:spPr>
          <a:xfrm>
            <a:off x="5909310" y="2343150"/>
            <a:ext cx="2606100" cy="2238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 name="Google Shape;172;p35"/>
          <p:cNvSpPr txBox="1"/>
          <p:nvPr>
            <p:ph idx="2" type="body"/>
          </p:nvPr>
        </p:nvSpPr>
        <p:spPr>
          <a:xfrm>
            <a:off x="628650" y="1387592"/>
            <a:ext cx="7886700" cy="898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3" name="Google Shape;173;p35"/>
          <p:cNvSpPr txBox="1"/>
          <p:nvPr>
            <p:ph idx="3" type="body"/>
          </p:nvPr>
        </p:nvSpPr>
        <p:spPr>
          <a:xfrm>
            <a:off x="628650" y="2343150"/>
            <a:ext cx="2606100" cy="2238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4" name="Google Shape;174;p35"/>
          <p:cNvSpPr txBox="1"/>
          <p:nvPr>
            <p:ph idx="4" type="body"/>
          </p:nvPr>
        </p:nvSpPr>
        <p:spPr>
          <a:xfrm>
            <a:off x="3268980" y="2343150"/>
            <a:ext cx="2606100" cy="2238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 name="Google Shape;175;p35"/>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76" name="Google Shape;176;p35"/>
          <p:cNvSpPr txBox="1"/>
          <p:nvPr>
            <p:ph idx="5"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with Captions">
  <p:cSld name="3 Columns with Captions">
    <p:spTree>
      <p:nvGrpSpPr>
        <p:cNvPr id="177" name="Shape 177"/>
        <p:cNvGrpSpPr/>
        <p:nvPr/>
      </p:nvGrpSpPr>
      <p:grpSpPr>
        <a:xfrm>
          <a:off x="0" y="0"/>
          <a:ext cx="0" cy="0"/>
          <a:chOff x="0" y="0"/>
          <a:chExt cx="0" cy="0"/>
        </a:xfrm>
      </p:grpSpPr>
      <p:sp>
        <p:nvSpPr>
          <p:cNvPr id="178" name="Google Shape;178;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9" name="Google Shape;179;p36"/>
          <p:cNvSpPr txBox="1"/>
          <p:nvPr>
            <p:ph idx="1" type="body"/>
          </p:nvPr>
        </p:nvSpPr>
        <p:spPr>
          <a:xfrm>
            <a:off x="628650" y="1353105"/>
            <a:ext cx="2606100" cy="287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0" name="Google Shape;180;p36"/>
          <p:cNvSpPr txBox="1"/>
          <p:nvPr>
            <p:ph idx="2" type="body"/>
          </p:nvPr>
        </p:nvSpPr>
        <p:spPr>
          <a:xfrm>
            <a:off x="3268980" y="1353104"/>
            <a:ext cx="2606100" cy="287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1" name="Google Shape;181;p36"/>
          <p:cNvSpPr txBox="1"/>
          <p:nvPr>
            <p:ph idx="3" type="body"/>
          </p:nvPr>
        </p:nvSpPr>
        <p:spPr>
          <a:xfrm>
            <a:off x="5909310" y="1353103"/>
            <a:ext cx="2606100" cy="287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2" name="Google Shape;182;p36"/>
          <p:cNvSpPr txBox="1"/>
          <p:nvPr>
            <p:ph idx="4" type="body"/>
          </p:nvPr>
        </p:nvSpPr>
        <p:spPr>
          <a:xfrm>
            <a:off x="628650" y="4229100"/>
            <a:ext cx="26049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3" name="Google Shape;183;p36"/>
          <p:cNvSpPr txBox="1"/>
          <p:nvPr>
            <p:ph idx="5" type="body"/>
          </p:nvPr>
        </p:nvSpPr>
        <p:spPr>
          <a:xfrm>
            <a:off x="3268980" y="4229100"/>
            <a:ext cx="26061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4" name="Google Shape;184;p36"/>
          <p:cNvSpPr txBox="1"/>
          <p:nvPr>
            <p:ph idx="6" type="body"/>
          </p:nvPr>
        </p:nvSpPr>
        <p:spPr>
          <a:xfrm>
            <a:off x="5906278" y="4229100"/>
            <a:ext cx="26091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5" name="Google Shape;185;p36"/>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86" name="Google Shape;186;p36"/>
          <p:cNvSpPr txBox="1"/>
          <p:nvPr>
            <p:ph idx="7"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and 2 Rows with Captions">
  <p:cSld name="3 Columns and 2 Rows with Captions">
    <p:spTree>
      <p:nvGrpSpPr>
        <p:cNvPr id="187" name="Shape 187"/>
        <p:cNvGrpSpPr/>
        <p:nvPr/>
      </p:nvGrpSpPr>
      <p:grpSpPr>
        <a:xfrm>
          <a:off x="0" y="0"/>
          <a:ext cx="0" cy="0"/>
          <a:chOff x="0" y="0"/>
          <a:chExt cx="0" cy="0"/>
        </a:xfrm>
      </p:grpSpPr>
      <p:sp>
        <p:nvSpPr>
          <p:cNvPr id="188" name="Google Shape;188;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9" name="Google Shape;189;p37"/>
          <p:cNvSpPr txBox="1"/>
          <p:nvPr>
            <p:ph idx="1" type="body"/>
          </p:nvPr>
        </p:nvSpPr>
        <p:spPr>
          <a:xfrm>
            <a:off x="630936" y="1332946"/>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0" name="Google Shape;190;p37"/>
          <p:cNvSpPr txBox="1"/>
          <p:nvPr>
            <p:ph idx="2" type="body"/>
          </p:nvPr>
        </p:nvSpPr>
        <p:spPr>
          <a:xfrm>
            <a:off x="3268980" y="1314450"/>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1" name="Google Shape;191;p37"/>
          <p:cNvSpPr txBox="1"/>
          <p:nvPr>
            <p:ph idx="3" type="body"/>
          </p:nvPr>
        </p:nvSpPr>
        <p:spPr>
          <a:xfrm>
            <a:off x="5911596" y="1314450"/>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2" name="Google Shape;192;p37"/>
          <p:cNvSpPr txBox="1"/>
          <p:nvPr>
            <p:ph idx="4" type="body"/>
          </p:nvPr>
        </p:nvSpPr>
        <p:spPr>
          <a:xfrm>
            <a:off x="630936" y="4247597"/>
            <a:ext cx="26049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3" name="Google Shape;193;p37"/>
          <p:cNvSpPr txBox="1"/>
          <p:nvPr>
            <p:ph idx="5" type="body"/>
          </p:nvPr>
        </p:nvSpPr>
        <p:spPr>
          <a:xfrm>
            <a:off x="3263162" y="4247597"/>
            <a:ext cx="26178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4" name="Google Shape;194;p37"/>
          <p:cNvSpPr txBox="1"/>
          <p:nvPr>
            <p:ph idx="6" type="body"/>
          </p:nvPr>
        </p:nvSpPr>
        <p:spPr>
          <a:xfrm>
            <a:off x="5911596" y="4247597"/>
            <a:ext cx="26178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5" name="Google Shape;195;p37"/>
          <p:cNvSpPr txBox="1"/>
          <p:nvPr>
            <p:ph idx="7" type="body"/>
          </p:nvPr>
        </p:nvSpPr>
        <p:spPr>
          <a:xfrm>
            <a:off x="630936" y="2567030"/>
            <a:ext cx="26049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6" name="Google Shape;196;p37"/>
          <p:cNvSpPr txBox="1"/>
          <p:nvPr>
            <p:ph idx="8" type="body"/>
          </p:nvPr>
        </p:nvSpPr>
        <p:spPr>
          <a:xfrm>
            <a:off x="3263162" y="2567030"/>
            <a:ext cx="26178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7" name="Google Shape;197;p37"/>
          <p:cNvSpPr txBox="1"/>
          <p:nvPr>
            <p:ph idx="9" type="body"/>
          </p:nvPr>
        </p:nvSpPr>
        <p:spPr>
          <a:xfrm>
            <a:off x="5911596" y="2567030"/>
            <a:ext cx="26178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8" name="Google Shape;198;p37"/>
          <p:cNvSpPr txBox="1"/>
          <p:nvPr>
            <p:ph idx="13" type="body"/>
          </p:nvPr>
        </p:nvSpPr>
        <p:spPr>
          <a:xfrm>
            <a:off x="630936" y="2989391"/>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9" name="Google Shape;199;p37"/>
          <p:cNvSpPr txBox="1"/>
          <p:nvPr>
            <p:ph idx="14" type="body"/>
          </p:nvPr>
        </p:nvSpPr>
        <p:spPr>
          <a:xfrm>
            <a:off x="3268980" y="2989391"/>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0" name="Google Shape;200;p37"/>
          <p:cNvSpPr txBox="1"/>
          <p:nvPr>
            <p:ph idx="15" type="body"/>
          </p:nvPr>
        </p:nvSpPr>
        <p:spPr>
          <a:xfrm>
            <a:off x="5911596" y="2989390"/>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1" name="Google Shape;201;p37"/>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89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Only">
  <p:cSld name="1_Content Only">
    <p:spTree>
      <p:nvGrpSpPr>
        <p:cNvPr id="202" name="Shape 202"/>
        <p:cNvGrpSpPr/>
        <p:nvPr/>
      </p:nvGrpSpPr>
      <p:grpSpPr>
        <a:xfrm>
          <a:off x="0" y="0"/>
          <a:ext cx="0" cy="0"/>
          <a:chOff x="0" y="0"/>
          <a:chExt cx="0" cy="0"/>
        </a:xfrm>
      </p:grpSpPr>
      <p:sp>
        <p:nvSpPr>
          <p:cNvPr id="203" name="Google Shape;203;p38"/>
          <p:cNvSpPr txBox="1"/>
          <p:nvPr>
            <p:ph idx="1" type="body"/>
          </p:nvPr>
        </p:nvSpPr>
        <p:spPr>
          <a:xfrm>
            <a:off x="628650" y="273844"/>
            <a:ext cx="7886700" cy="4298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4" name="Google Shape;204;p38"/>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205" name="Google Shape;205;p38"/>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5.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21" Type="http://schemas.openxmlformats.org/officeDocument/2006/relationships/theme" Target="../theme/theme4.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29.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6" Type="http://schemas.openxmlformats.org/officeDocument/2006/relationships/slideLayout" Target="../slideLayouts/slideLayout21.xml"/><Relationship Id="rId18" Type="http://schemas.openxmlformats.org/officeDocument/2006/relationships/slideLayout" Target="../slideLayouts/slideLayout33.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5"/>
          <p:cNvSpPr/>
          <p:nvPr/>
        </p:nvSpPr>
        <p:spPr>
          <a:xfrm>
            <a:off x="0" y="4767263"/>
            <a:ext cx="9144000" cy="376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Helvetica Neue"/>
              <a:ea typeface="Helvetica Neue"/>
              <a:cs typeface="Helvetica Neue"/>
              <a:sym typeface="Helvetica Neue"/>
            </a:endParaRPr>
          </a:p>
        </p:txBody>
      </p:sp>
      <p:sp>
        <p:nvSpPr>
          <p:cNvPr id="60" name="Google Shape;60;p15"/>
          <p:cNvSpPr txBox="1"/>
          <p:nvPr/>
        </p:nvSpPr>
        <p:spPr>
          <a:xfrm>
            <a:off x="6972300" y="4856408"/>
            <a:ext cx="20574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1100" u="none" cap="none" strike="noStrike">
                <a:solidFill>
                  <a:schemeClr val="lt1"/>
                </a:solidFill>
                <a:latin typeface="Helvetica Neue"/>
                <a:ea typeface="Helvetica Neue"/>
                <a:cs typeface="Helvetica Neue"/>
                <a:sym typeface="Helvetica Neue"/>
              </a:rPr>
              <a:t>MECHANICAL </a:t>
            </a:r>
            <a:r>
              <a:rPr b="1" i="0" lang="en" sz="1100" u="none" cap="none" strike="noStrike">
                <a:solidFill>
                  <a:schemeClr val="lt1"/>
                </a:solidFill>
                <a:latin typeface="Helvetica Neue"/>
                <a:ea typeface="Helvetica Neue"/>
                <a:cs typeface="Helvetica Neue"/>
                <a:sym typeface="Helvetica Neue"/>
              </a:rPr>
              <a:t>ENGINEERING</a:t>
            </a:r>
            <a:endParaRPr sz="1100"/>
          </a:p>
        </p:txBody>
      </p:sp>
      <p:sp>
        <p:nvSpPr>
          <p:cNvPr id="61" name="Google Shape;61;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Helvetica Neue"/>
              <a:buNone/>
              <a:defRPr b="1" i="0" sz="3300" u="none" cap="none" strike="noStrik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2" name="Google Shape;62;p15"/>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63" name="Google Shape;63;p15"/>
          <p:cNvPicPr preferRelativeResize="0"/>
          <p:nvPr/>
        </p:nvPicPr>
        <p:blipFill rotWithShape="1">
          <a:blip r:embed="rId1">
            <a:alphaModFix/>
          </a:blip>
          <a:srcRect b="0" l="0" r="0" t="0"/>
          <a:stretch/>
        </p:blipFill>
        <p:spPr>
          <a:xfrm>
            <a:off x="114300" y="4818221"/>
            <a:ext cx="2443806" cy="274320"/>
          </a:xfrm>
          <a:prstGeom prst="rect">
            <a:avLst/>
          </a:prstGeom>
          <a:noFill/>
          <a:ln>
            <a:noFill/>
          </a:ln>
        </p:spPr>
      </p:pic>
      <p:sp>
        <p:nvSpPr>
          <p:cNvPr id="64" name="Google Shape;64;p15"/>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marR="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marR="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marR="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marR="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marR="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marR="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marR="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marR="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9"/>
          <p:cNvSpPr/>
          <p:nvPr/>
        </p:nvSpPr>
        <p:spPr>
          <a:xfrm>
            <a:off x="0" y="4767263"/>
            <a:ext cx="9144000" cy="376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Helvetica Neue"/>
              <a:ea typeface="Helvetica Neue"/>
              <a:cs typeface="Helvetica Neue"/>
              <a:sym typeface="Helvetica Neue"/>
            </a:endParaRPr>
          </a:p>
        </p:txBody>
      </p:sp>
      <p:sp>
        <p:nvSpPr>
          <p:cNvPr id="79" name="Google Shape;79;p19"/>
          <p:cNvSpPr txBox="1"/>
          <p:nvPr/>
        </p:nvSpPr>
        <p:spPr>
          <a:xfrm>
            <a:off x="6972300" y="4856408"/>
            <a:ext cx="20574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1100" u="none" cap="none" strike="noStrike">
                <a:solidFill>
                  <a:schemeClr val="lt1"/>
                </a:solidFill>
                <a:latin typeface="Helvetica Neue"/>
                <a:ea typeface="Helvetica Neue"/>
                <a:cs typeface="Helvetica Neue"/>
                <a:sym typeface="Helvetica Neue"/>
              </a:rPr>
              <a:t>MECHANICAL </a:t>
            </a:r>
            <a:r>
              <a:rPr b="1" i="0" lang="en" sz="1100" u="none" cap="none" strike="noStrike">
                <a:solidFill>
                  <a:schemeClr val="lt1"/>
                </a:solidFill>
                <a:latin typeface="Helvetica Neue"/>
                <a:ea typeface="Helvetica Neue"/>
                <a:cs typeface="Helvetica Neue"/>
                <a:sym typeface="Helvetica Neue"/>
              </a:rPr>
              <a:t>ENGINEERING</a:t>
            </a:r>
            <a:endParaRPr sz="1100"/>
          </a:p>
        </p:txBody>
      </p:sp>
      <p:sp>
        <p:nvSpPr>
          <p:cNvPr id="80" name="Google Shape;80;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Helvetica Neue"/>
              <a:buNone/>
              <a:defRPr b="1" i="0" sz="3300" u="none" cap="none" strike="noStrik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1" name="Google Shape;81;p19"/>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82" name="Google Shape;82;p19"/>
          <p:cNvPicPr preferRelativeResize="0"/>
          <p:nvPr/>
        </p:nvPicPr>
        <p:blipFill rotWithShape="1">
          <a:blip r:embed="rId1">
            <a:alphaModFix/>
          </a:blip>
          <a:srcRect b="0" l="0" r="0" t="0"/>
          <a:stretch/>
        </p:blipFill>
        <p:spPr>
          <a:xfrm>
            <a:off x="114300" y="4818221"/>
            <a:ext cx="2443806" cy="274320"/>
          </a:xfrm>
          <a:prstGeom prst="rect">
            <a:avLst/>
          </a:prstGeom>
          <a:noFill/>
          <a:ln>
            <a:noFill/>
          </a:ln>
        </p:spPr>
      </p:pic>
      <p:sp>
        <p:nvSpPr>
          <p:cNvPr id="83" name="Google Shape;83;p19"/>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marR="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marR="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marR="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marR="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marR="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marR="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marR="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marR="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jpg"/><Relationship Id="rId6" Type="http://schemas.openxmlformats.org/officeDocument/2006/relationships/image" Target="../media/image5.png"/><Relationship Id="rId7"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9.png"/><Relationship Id="rId7" Type="http://schemas.openxmlformats.org/officeDocument/2006/relationships/image" Target="../media/image14.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9"/>
          <p:cNvSpPr txBox="1"/>
          <p:nvPr>
            <p:ph type="ctrTitle"/>
          </p:nvPr>
        </p:nvSpPr>
        <p:spPr>
          <a:xfrm>
            <a:off x="1143000" y="1885950"/>
            <a:ext cx="6858000" cy="1371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Helvetica Neue"/>
              <a:buNone/>
            </a:pPr>
            <a:r>
              <a:rPr lang="en"/>
              <a:t>Senior Design Team 312:</a:t>
            </a:r>
            <a:endParaRPr/>
          </a:p>
          <a:p>
            <a:pPr indent="0" lvl="0" marL="0" rtl="0" algn="ctr">
              <a:lnSpc>
                <a:spcPct val="90000"/>
              </a:lnSpc>
              <a:spcBef>
                <a:spcPts val="0"/>
              </a:spcBef>
              <a:spcAft>
                <a:spcPts val="0"/>
              </a:spcAft>
              <a:buClr>
                <a:schemeClr val="dk1"/>
              </a:buClr>
              <a:buSzPts val="4500"/>
              <a:buFont typeface="Helvetica Neue"/>
              <a:buNone/>
            </a:pPr>
            <a:r>
              <a:rPr lang="en"/>
              <a:t>Digital Wi-Fi Canopy</a:t>
            </a:r>
            <a:endParaRPr/>
          </a:p>
        </p:txBody>
      </p:sp>
      <p:sp>
        <p:nvSpPr>
          <p:cNvPr id="212" name="Google Shape;212;p39"/>
          <p:cNvSpPr txBox="1"/>
          <p:nvPr>
            <p:ph idx="1" type="subTitle"/>
          </p:nvPr>
        </p:nvSpPr>
        <p:spPr>
          <a:xfrm>
            <a:off x="1143000" y="3425911"/>
            <a:ext cx="6858000" cy="8604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500"/>
              <a:buNone/>
            </a:pPr>
            <a:r>
              <a:rPr lang="en"/>
              <a:t>April 6</a:t>
            </a:r>
            <a:r>
              <a:rPr lang="en"/>
              <a:t>, 2023</a:t>
            </a:r>
            <a:endParaRPr/>
          </a:p>
        </p:txBody>
      </p:sp>
      <p:sp>
        <p:nvSpPr>
          <p:cNvPr id="213" name="Google Shape;213;p39"/>
          <p:cNvSpPr txBox="1"/>
          <p:nvPr/>
        </p:nvSpPr>
        <p:spPr>
          <a:xfrm>
            <a:off x="1754588" y="997575"/>
            <a:ext cx="5447700" cy="8313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4500">
                <a:latin typeface="Helvetica Neue"/>
                <a:ea typeface="Helvetica Neue"/>
                <a:cs typeface="Helvetica Neue"/>
                <a:sym typeface="Helvetica Neue"/>
              </a:rPr>
              <a:t>EEL- 4914C</a:t>
            </a:r>
            <a:endParaRPr b="1" sz="4500">
              <a:latin typeface="Helvetica Neue"/>
              <a:ea typeface="Helvetica Neue"/>
              <a:cs typeface="Helvetica Neue"/>
              <a:sym typeface="Helvetica Neue"/>
            </a:endParaRPr>
          </a:p>
        </p:txBody>
      </p:sp>
      <p:pic>
        <p:nvPicPr>
          <p:cNvPr id="214" name="Google Shape;214;p39"/>
          <p:cNvPicPr preferRelativeResize="0"/>
          <p:nvPr/>
        </p:nvPicPr>
        <p:blipFill>
          <a:blip r:embed="rId3">
            <a:alphaModFix/>
          </a:blip>
          <a:stretch>
            <a:fillRect/>
          </a:stretch>
        </p:blipFill>
        <p:spPr>
          <a:xfrm>
            <a:off x="6728288" y="4766381"/>
            <a:ext cx="2415712" cy="377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ph type="title"/>
          </p:nvPr>
        </p:nvSpPr>
        <p:spPr>
          <a:xfrm>
            <a:off x="471488" y="205383"/>
            <a:ext cx="5915100" cy="74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Bill of Materials</a:t>
            </a:r>
            <a:endParaRPr/>
          </a:p>
        </p:txBody>
      </p:sp>
      <p:sp>
        <p:nvSpPr>
          <p:cNvPr id="311" name="Google Shape;311;p48"/>
          <p:cNvSpPr txBox="1"/>
          <p:nvPr>
            <p:ph idx="1" type="body"/>
          </p:nvPr>
        </p:nvSpPr>
        <p:spPr>
          <a:xfrm>
            <a:off x="471488" y="1026914"/>
            <a:ext cx="5915100" cy="2402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Type: Wifi Extender</a:t>
            </a:r>
            <a:endParaRPr/>
          </a:p>
          <a:p>
            <a:pPr indent="0" lvl="0" marL="0" rtl="0" algn="l">
              <a:spcBef>
                <a:spcPts val="800"/>
              </a:spcBef>
              <a:spcAft>
                <a:spcPts val="0"/>
              </a:spcAft>
              <a:buClr>
                <a:schemeClr val="dk1"/>
              </a:buClr>
              <a:buSzPts val="800"/>
              <a:buFont typeface="Arial"/>
              <a:buNone/>
            </a:pPr>
            <a:r>
              <a:rPr lang="en"/>
              <a:t>Voltage: 5V</a:t>
            </a:r>
            <a:endParaRPr/>
          </a:p>
          <a:p>
            <a:pPr indent="0" lvl="0" marL="0" rtl="0" algn="l">
              <a:spcBef>
                <a:spcPts val="800"/>
              </a:spcBef>
              <a:spcAft>
                <a:spcPts val="0"/>
              </a:spcAft>
              <a:buClr>
                <a:schemeClr val="dk1"/>
              </a:buClr>
              <a:buSzPts val="800"/>
              <a:buFont typeface="Arial"/>
              <a:buNone/>
            </a:pPr>
            <a:r>
              <a:rPr lang="en"/>
              <a:t>Current: 2.5A</a:t>
            </a:r>
            <a:endParaRPr/>
          </a:p>
          <a:p>
            <a:pPr indent="0" lvl="0" marL="0" rtl="0" algn="l">
              <a:lnSpc>
                <a:spcPct val="90000"/>
              </a:lnSpc>
              <a:spcBef>
                <a:spcPts val="800"/>
              </a:spcBef>
              <a:spcAft>
                <a:spcPts val="0"/>
              </a:spcAft>
              <a:buNone/>
            </a:pPr>
            <a:r>
              <a:rPr lang="en"/>
              <a:t>Power: 12.5W</a:t>
            </a:r>
            <a:endParaRPr/>
          </a:p>
          <a:p>
            <a:pPr indent="0" lvl="0" marL="0" rtl="0" algn="l">
              <a:lnSpc>
                <a:spcPct val="90000"/>
              </a:lnSpc>
              <a:spcBef>
                <a:spcPts val="800"/>
              </a:spcBef>
              <a:spcAft>
                <a:spcPts val="0"/>
              </a:spcAft>
              <a:buNone/>
            </a:pPr>
            <a:r>
              <a:rPr lang="en">
                <a:solidFill>
                  <a:srgbClr val="0F1111"/>
                </a:solidFill>
                <a:highlight>
                  <a:srgbClr val="FFFFFF"/>
                </a:highlight>
              </a:rPr>
              <a:t>Data Transfer Rate: 1200 Mbps</a:t>
            </a:r>
            <a:endParaRPr>
              <a:solidFill>
                <a:srgbClr val="0F1111"/>
              </a:solidFill>
              <a:highlight>
                <a:srgbClr val="FFFFFF"/>
              </a:highlight>
            </a:endParaRPr>
          </a:p>
          <a:p>
            <a:pPr indent="0" lvl="0" marL="0" rtl="0" algn="l">
              <a:spcBef>
                <a:spcPts val="800"/>
              </a:spcBef>
              <a:spcAft>
                <a:spcPts val="0"/>
              </a:spcAft>
              <a:buClr>
                <a:schemeClr val="dk1"/>
              </a:buClr>
              <a:buSzPts val="800"/>
              <a:buFont typeface="Arial"/>
              <a:buNone/>
            </a:pPr>
            <a:r>
              <a:t/>
            </a:r>
            <a:endParaRPr/>
          </a:p>
        </p:txBody>
      </p:sp>
      <p:sp>
        <p:nvSpPr>
          <p:cNvPr id="312" name="Google Shape;312;p48"/>
          <p:cNvSpPr txBox="1"/>
          <p:nvPr>
            <p:ph idx="12" type="sldNum"/>
          </p:nvPr>
        </p:nvSpPr>
        <p:spPr>
          <a:xfrm>
            <a:off x="2657475" y="3618730"/>
            <a:ext cx="1543200" cy="20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313" name="Google Shape;313;p48"/>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314" name="Google Shape;314;p48"/>
          <p:cNvPicPr preferRelativeResize="0"/>
          <p:nvPr/>
        </p:nvPicPr>
        <p:blipFill>
          <a:blip r:embed="rId4">
            <a:alphaModFix/>
          </a:blip>
          <a:stretch>
            <a:fillRect/>
          </a:stretch>
        </p:blipFill>
        <p:spPr>
          <a:xfrm>
            <a:off x="6214663" y="951169"/>
            <a:ext cx="2264967" cy="3202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9"/>
          <p:cNvSpPr txBox="1"/>
          <p:nvPr>
            <p:ph type="title"/>
          </p:nvPr>
        </p:nvSpPr>
        <p:spPr>
          <a:xfrm>
            <a:off x="471488" y="205383"/>
            <a:ext cx="5915100" cy="74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Bill of Materials</a:t>
            </a:r>
            <a:endParaRPr/>
          </a:p>
        </p:txBody>
      </p:sp>
      <p:sp>
        <p:nvSpPr>
          <p:cNvPr id="321" name="Google Shape;321;p49"/>
          <p:cNvSpPr txBox="1"/>
          <p:nvPr>
            <p:ph idx="1" type="body"/>
          </p:nvPr>
        </p:nvSpPr>
        <p:spPr>
          <a:xfrm>
            <a:off x="471501" y="1026930"/>
            <a:ext cx="6408000" cy="3537900"/>
          </a:xfrm>
          <a:prstGeom prst="rect">
            <a:avLst/>
          </a:prstGeom>
        </p:spPr>
        <p:txBody>
          <a:bodyPr anchorCtr="0" anchor="t" bIns="34275" lIns="68575" spcFirstLastPara="1" rIns="68575" wrap="square" tIns="34275">
            <a:normAutofit fontScale="85000" lnSpcReduction="20000"/>
          </a:bodyPr>
          <a:lstStyle/>
          <a:p>
            <a:pPr indent="0" lvl="0" marL="0" rtl="0" algn="l">
              <a:spcBef>
                <a:spcPts val="800"/>
              </a:spcBef>
              <a:spcAft>
                <a:spcPts val="0"/>
              </a:spcAft>
              <a:buClr>
                <a:schemeClr val="dk1"/>
              </a:buClr>
              <a:buSzPct val="38095"/>
              <a:buFont typeface="Arial"/>
              <a:buNone/>
            </a:pPr>
            <a:r>
              <a:rPr lang="en"/>
              <a:t>Type: Volt Converter</a:t>
            </a:r>
            <a:endParaRPr/>
          </a:p>
          <a:p>
            <a:pPr indent="0" lvl="0" marL="0" rtl="0" algn="l">
              <a:spcBef>
                <a:spcPts val="800"/>
              </a:spcBef>
              <a:spcAft>
                <a:spcPts val="0"/>
              </a:spcAft>
              <a:buClr>
                <a:schemeClr val="dk1"/>
              </a:buClr>
              <a:buSzPct val="38095"/>
              <a:buFont typeface="Arial"/>
              <a:buNone/>
            </a:pPr>
            <a:r>
              <a:rPr lang="en"/>
              <a:t>Input Voltage: 12V</a:t>
            </a:r>
            <a:endParaRPr/>
          </a:p>
          <a:p>
            <a:pPr indent="0" lvl="0" marL="0" rtl="0" algn="l">
              <a:spcBef>
                <a:spcPts val="800"/>
              </a:spcBef>
              <a:spcAft>
                <a:spcPts val="0"/>
              </a:spcAft>
              <a:buNone/>
            </a:pPr>
            <a:r>
              <a:rPr lang="en"/>
              <a:t>Output Voltage: 5V</a:t>
            </a:r>
            <a:endParaRPr/>
          </a:p>
          <a:p>
            <a:pPr indent="0" lvl="0" marL="0" rtl="0" algn="l">
              <a:spcBef>
                <a:spcPts val="800"/>
              </a:spcBef>
              <a:spcAft>
                <a:spcPts val="0"/>
              </a:spcAft>
              <a:buNone/>
            </a:pPr>
            <a:r>
              <a:rPr lang="en"/>
              <a:t>Current Output: 3A</a:t>
            </a:r>
            <a:endParaRPr/>
          </a:p>
          <a:p>
            <a:pPr indent="0" lvl="0" marL="0" rtl="0" algn="l">
              <a:spcBef>
                <a:spcPts val="800"/>
              </a:spcBef>
              <a:spcAft>
                <a:spcPts val="0"/>
              </a:spcAft>
              <a:buClr>
                <a:schemeClr val="dk1"/>
              </a:buClr>
              <a:buSzPct val="38095"/>
              <a:buFont typeface="Arial"/>
              <a:buNone/>
            </a:pPr>
            <a:r>
              <a:rPr lang="en"/>
              <a:t>Power Output: 15W</a:t>
            </a:r>
            <a:endParaRPr/>
          </a:p>
          <a:p>
            <a:pPr indent="0" lvl="0" marL="0" rtl="0" algn="l">
              <a:spcBef>
                <a:spcPts val="800"/>
              </a:spcBef>
              <a:spcAft>
                <a:spcPts val="0"/>
              </a:spcAft>
              <a:buClr>
                <a:schemeClr val="dk1"/>
              </a:buClr>
              <a:buSzPct val="38095"/>
              <a:buFont typeface="Arial"/>
              <a:buNone/>
            </a:pPr>
            <a:r>
              <a:t/>
            </a:r>
            <a:endParaRPr/>
          </a:p>
          <a:p>
            <a:pPr indent="0" lvl="0" marL="0" rtl="0" algn="l">
              <a:spcBef>
                <a:spcPts val="800"/>
              </a:spcBef>
              <a:spcAft>
                <a:spcPts val="0"/>
              </a:spcAft>
              <a:buClr>
                <a:schemeClr val="dk1"/>
              </a:buClr>
              <a:buSzPct val="38095"/>
              <a:buFont typeface="Arial"/>
              <a:buNone/>
            </a:pPr>
            <a:r>
              <a:rPr lang="en"/>
              <a:t>Type: USB A &amp; USB C Outlets</a:t>
            </a:r>
            <a:endParaRPr/>
          </a:p>
          <a:p>
            <a:pPr indent="0" lvl="0" marL="0" rtl="0" algn="l">
              <a:spcBef>
                <a:spcPts val="800"/>
              </a:spcBef>
              <a:spcAft>
                <a:spcPts val="0"/>
              </a:spcAft>
              <a:buClr>
                <a:schemeClr val="dk1"/>
              </a:buClr>
              <a:buSzPct val="38095"/>
              <a:buFont typeface="Arial"/>
              <a:buNone/>
            </a:pPr>
            <a:r>
              <a:rPr lang="en"/>
              <a:t>Input Voltage: 12V</a:t>
            </a:r>
            <a:endParaRPr/>
          </a:p>
          <a:p>
            <a:pPr indent="0" lvl="0" marL="0" rtl="0" algn="l">
              <a:spcBef>
                <a:spcPts val="800"/>
              </a:spcBef>
              <a:spcAft>
                <a:spcPts val="0"/>
              </a:spcAft>
              <a:buClr>
                <a:schemeClr val="dk1"/>
              </a:buClr>
              <a:buSzPct val="38095"/>
              <a:buFont typeface="Arial"/>
              <a:buNone/>
            </a:pPr>
            <a:r>
              <a:rPr lang="en"/>
              <a:t>Input Current: 2A</a:t>
            </a:r>
            <a:endParaRPr/>
          </a:p>
          <a:p>
            <a:pPr indent="0" lvl="0" marL="0" rtl="0" algn="l">
              <a:spcBef>
                <a:spcPts val="800"/>
              </a:spcBef>
              <a:spcAft>
                <a:spcPts val="0"/>
              </a:spcAft>
              <a:buClr>
                <a:schemeClr val="dk1"/>
              </a:buClr>
              <a:buSzPct val="38095"/>
              <a:buFont typeface="Arial"/>
              <a:buNone/>
            </a:pPr>
            <a:r>
              <a:rPr lang="en"/>
              <a:t>Output Voltage: 5V</a:t>
            </a:r>
            <a:endParaRPr/>
          </a:p>
          <a:p>
            <a:pPr indent="0" lvl="0" marL="0" rtl="0" algn="l">
              <a:spcBef>
                <a:spcPts val="800"/>
              </a:spcBef>
              <a:spcAft>
                <a:spcPts val="0"/>
              </a:spcAft>
              <a:buClr>
                <a:schemeClr val="dk1"/>
              </a:buClr>
              <a:buSzPct val="38095"/>
              <a:buFont typeface="Arial"/>
              <a:buNone/>
            </a:pPr>
            <a:r>
              <a:rPr lang="en"/>
              <a:t>Output Current per USB Port: 2.1A </a:t>
            </a:r>
            <a:endParaRPr/>
          </a:p>
          <a:p>
            <a:pPr indent="0" lvl="0" marL="0" rtl="0" algn="l">
              <a:spcBef>
                <a:spcPts val="800"/>
              </a:spcBef>
              <a:spcAft>
                <a:spcPts val="0"/>
              </a:spcAft>
              <a:buClr>
                <a:schemeClr val="dk1"/>
              </a:buClr>
              <a:buSzPct val="38095"/>
              <a:buFont typeface="Arial"/>
              <a:buNone/>
            </a:pPr>
            <a:r>
              <a:rPr lang="en"/>
              <a:t>Output Power: 21W</a:t>
            </a:r>
            <a:endParaRPr/>
          </a:p>
        </p:txBody>
      </p:sp>
      <p:sp>
        <p:nvSpPr>
          <p:cNvPr id="322" name="Google Shape;322;p49"/>
          <p:cNvSpPr txBox="1"/>
          <p:nvPr>
            <p:ph idx="12" type="sldNum"/>
          </p:nvPr>
        </p:nvSpPr>
        <p:spPr>
          <a:xfrm>
            <a:off x="2657475" y="3618730"/>
            <a:ext cx="1543200" cy="20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323" name="Google Shape;323;p49"/>
          <p:cNvPicPr preferRelativeResize="0"/>
          <p:nvPr/>
        </p:nvPicPr>
        <p:blipFill>
          <a:blip r:embed="rId3">
            <a:alphaModFix/>
          </a:blip>
          <a:stretch>
            <a:fillRect/>
          </a:stretch>
        </p:blipFill>
        <p:spPr>
          <a:xfrm>
            <a:off x="4200675" y="951175"/>
            <a:ext cx="2040896" cy="1875324"/>
          </a:xfrm>
          <a:prstGeom prst="rect">
            <a:avLst/>
          </a:prstGeom>
          <a:noFill/>
          <a:ln>
            <a:noFill/>
          </a:ln>
        </p:spPr>
      </p:pic>
      <p:pic>
        <p:nvPicPr>
          <p:cNvPr id="324" name="Google Shape;324;p49"/>
          <p:cNvPicPr preferRelativeResize="0"/>
          <p:nvPr/>
        </p:nvPicPr>
        <p:blipFill>
          <a:blip r:embed="rId4">
            <a:alphaModFix/>
          </a:blip>
          <a:stretch>
            <a:fillRect/>
          </a:stretch>
        </p:blipFill>
        <p:spPr>
          <a:xfrm>
            <a:off x="6728288" y="4766381"/>
            <a:ext cx="2415712" cy="377119"/>
          </a:xfrm>
          <a:prstGeom prst="rect">
            <a:avLst/>
          </a:prstGeom>
          <a:noFill/>
          <a:ln>
            <a:noFill/>
          </a:ln>
        </p:spPr>
      </p:pic>
      <p:pic>
        <p:nvPicPr>
          <p:cNvPr id="325" name="Google Shape;325;p49"/>
          <p:cNvPicPr preferRelativeResize="0"/>
          <p:nvPr/>
        </p:nvPicPr>
        <p:blipFill>
          <a:blip r:embed="rId5">
            <a:alphaModFix/>
          </a:blip>
          <a:stretch>
            <a:fillRect/>
          </a:stretch>
        </p:blipFill>
        <p:spPr>
          <a:xfrm>
            <a:off x="6462126" y="2826503"/>
            <a:ext cx="1790850" cy="1875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Block Diagram</a:t>
            </a:r>
            <a:endParaRPr/>
          </a:p>
        </p:txBody>
      </p:sp>
      <p:sp>
        <p:nvSpPr>
          <p:cNvPr id="332" name="Google Shape;332;p50"/>
          <p:cNvSpPr txBox="1"/>
          <p:nvPr>
            <p:ph idx="1" type="body"/>
          </p:nvPr>
        </p:nvSpPr>
        <p:spPr>
          <a:xfrm>
            <a:off x="628650" y="1369219"/>
            <a:ext cx="7886700" cy="3202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333" name="Google Shape;333;p50"/>
          <p:cNvSpPr txBox="1"/>
          <p:nvPr>
            <p:ph idx="12" type="sldNum"/>
          </p:nvPr>
        </p:nvSpPr>
        <p:spPr>
          <a:xfrm>
            <a:off x="3543300" y="4824974"/>
            <a:ext cx="2057400" cy="27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334" name="Google Shape;334;p50"/>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335" name="Google Shape;335;p50"/>
          <p:cNvPicPr preferRelativeResize="0"/>
          <p:nvPr/>
        </p:nvPicPr>
        <p:blipFill>
          <a:blip r:embed="rId4">
            <a:alphaModFix/>
          </a:blip>
          <a:stretch>
            <a:fillRect/>
          </a:stretch>
        </p:blipFill>
        <p:spPr>
          <a:xfrm>
            <a:off x="338100" y="1040600"/>
            <a:ext cx="8467801" cy="3615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Circuit Schematics</a:t>
            </a:r>
            <a:endParaRPr/>
          </a:p>
        </p:txBody>
      </p:sp>
      <p:sp>
        <p:nvSpPr>
          <p:cNvPr id="342" name="Google Shape;342;p51"/>
          <p:cNvSpPr txBox="1"/>
          <p:nvPr>
            <p:ph idx="12" type="sldNum"/>
          </p:nvPr>
        </p:nvSpPr>
        <p:spPr>
          <a:xfrm>
            <a:off x="3543300" y="4824974"/>
            <a:ext cx="2057400" cy="27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343" name="Google Shape;343;p51"/>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344" name="Google Shape;344;p51"/>
          <p:cNvPicPr preferRelativeResize="0"/>
          <p:nvPr/>
        </p:nvPicPr>
        <p:blipFill>
          <a:blip r:embed="rId4">
            <a:alphaModFix/>
          </a:blip>
          <a:stretch>
            <a:fillRect/>
          </a:stretch>
        </p:blipFill>
        <p:spPr>
          <a:xfrm>
            <a:off x="213425" y="1268050"/>
            <a:ext cx="4120849" cy="3252125"/>
          </a:xfrm>
          <a:prstGeom prst="rect">
            <a:avLst/>
          </a:prstGeom>
          <a:noFill/>
          <a:ln>
            <a:noFill/>
          </a:ln>
        </p:spPr>
      </p:pic>
      <p:pic>
        <p:nvPicPr>
          <p:cNvPr id="345" name="Google Shape;345;p51"/>
          <p:cNvPicPr preferRelativeResize="0"/>
          <p:nvPr/>
        </p:nvPicPr>
        <p:blipFill>
          <a:blip r:embed="rId5">
            <a:alphaModFix/>
          </a:blip>
          <a:stretch>
            <a:fillRect/>
          </a:stretch>
        </p:blipFill>
        <p:spPr>
          <a:xfrm>
            <a:off x="4334275" y="1268050"/>
            <a:ext cx="2475600" cy="3252125"/>
          </a:xfrm>
          <a:prstGeom prst="rect">
            <a:avLst/>
          </a:prstGeom>
          <a:noFill/>
          <a:ln>
            <a:noFill/>
          </a:ln>
        </p:spPr>
      </p:pic>
      <p:pic>
        <p:nvPicPr>
          <p:cNvPr id="346" name="Google Shape;346;p51"/>
          <p:cNvPicPr preferRelativeResize="0"/>
          <p:nvPr/>
        </p:nvPicPr>
        <p:blipFill>
          <a:blip r:embed="rId6">
            <a:alphaModFix/>
          </a:blip>
          <a:stretch>
            <a:fillRect/>
          </a:stretch>
        </p:blipFill>
        <p:spPr>
          <a:xfrm>
            <a:off x="6809875" y="1268044"/>
            <a:ext cx="2029325" cy="19778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2"/>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Implementation of each module</a:t>
            </a:r>
            <a:endParaRPr/>
          </a:p>
        </p:txBody>
      </p:sp>
      <p:sp>
        <p:nvSpPr>
          <p:cNvPr id="353" name="Google Shape;353;p52"/>
          <p:cNvSpPr txBox="1"/>
          <p:nvPr>
            <p:ph idx="1" type="body"/>
          </p:nvPr>
        </p:nvSpPr>
        <p:spPr>
          <a:xfrm>
            <a:off x="628650" y="1369219"/>
            <a:ext cx="7886700" cy="32028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000"/>
              <a:t>We have successfully:</a:t>
            </a:r>
            <a:endParaRPr sz="2000"/>
          </a:p>
          <a:p>
            <a:pPr indent="-355600" lvl="0" marL="457200" rtl="0" algn="l">
              <a:lnSpc>
                <a:spcPct val="100000"/>
              </a:lnSpc>
              <a:spcBef>
                <a:spcPts val="0"/>
              </a:spcBef>
              <a:spcAft>
                <a:spcPts val="0"/>
              </a:spcAft>
              <a:buSzPts val="2000"/>
              <a:buChar char="•"/>
            </a:pPr>
            <a:r>
              <a:rPr lang="en" sz="2000"/>
              <a:t>Tested the repeater reach and network</a:t>
            </a:r>
            <a:endParaRPr sz="2000"/>
          </a:p>
          <a:p>
            <a:pPr indent="-355600" lvl="0" marL="457200" rtl="0" algn="l">
              <a:lnSpc>
                <a:spcPct val="100000"/>
              </a:lnSpc>
              <a:spcBef>
                <a:spcPts val="0"/>
              </a:spcBef>
              <a:spcAft>
                <a:spcPts val="0"/>
              </a:spcAft>
              <a:buSzPts val="2000"/>
              <a:buChar char="•"/>
            </a:pPr>
            <a:r>
              <a:rPr lang="en" sz="2000"/>
              <a:t>Tested and assembled the charging ports </a:t>
            </a:r>
            <a:endParaRPr sz="2000"/>
          </a:p>
          <a:p>
            <a:pPr indent="-355600" lvl="0" marL="457200" rtl="0" algn="l">
              <a:lnSpc>
                <a:spcPct val="100000"/>
              </a:lnSpc>
              <a:spcBef>
                <a:spcPts val="0"/>
              </a:spcBef>
              <a:spcAft>
                <a:spcPts val="0"/>
              </a:spcAft>
              <a:buSzPts val="2000"/>
              <a:buChar char="•"/>
            </a:pPr>
            <a:r>
              <a:rPr lang="en" sz="2000"/>
              <a:t>Used the charge controller and battery to power the devices simultaneously</a:t>
            </a:r>
            <a:endParaRPr sz="2000"/>
          </a:p>
          <a:p>
            <a:pPr indent="-355600" lvl="0" marL="457200" rtl="0" algn="l">
              <a:lnSpc>
                <a:spcPct val="100000"/>
              </a:lnSpc>
              <a:spcBef>
                <a:spcPts val="0"/>
              </a:spcBef>
              <a:spcAft>
                <a:spcPts val="0"/>
              </a:spcAft>
              <a:buSzPts val="2000"/>
              <a:buChar char="•"/>
            </a:pPr>
            <a:r>
              <a:rPr lang="en" sz="2000"/>
              <a:t>Charged the battery with the solar panel</a:t>
            </a:r>
            <a:endParaRPr sz="2000"/>
          </a:p>
          <a:p>
            <a:pPr indent="-355600" lvl="0" marL="457200" rtl="0" algn="l">
              <a:lnSpc>
                <a:spcPct val="100000"/>
              </a:lnSpc>
              <a:spcBef>
                <a:spcPts val="0"/>
              </a:spcBef>
              <a:spcAft>
                <a:spcPts val="0"/>
              </a:spcAft>
              <a:buSzPts val="2000"/>
              <a:buChar char="•"/>
            </a:pPr>
            <a:r>
              <a:rPr lang="en" sz="2000"/>
              <a:t>Assembled and ran a first test on the whole project</a:t>
            </a:r>
            <a:endParaRPr sz="2000"/>
          </a:p>
        </p:txBody>
      </p:sp>
      <p:sp>
        <p:nvSpPr>
          <p:cNvPr id="354" name="Google Shape;354;p52"/>
          <p:cNvSpPr txBox="1"/>
          <p:nvPr>
            <p:ph idx="12" type="sldNum"/>
          </p:nvPr>
        </p:nvSpPr>
        <p:spPr>
          <a:xfrm>
            <a:off x="3543300" y="4824974"/>
            <a:ext cx="2057400" cy="27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355" name="Google Shape;355;p52"/>
          <p:cNvPicPr preferRelativeResize="0"/>
          <p:nvPr/>
        </p:nvPicPr>
        <p:blipFill>
          <a:blip r:embed="rId3">
            <a:alphaModFix/>
          </a:blip>
          <a:stretch>
            <a:fillRect/>
          </a:stretch>
        </p:blipFill>
        <p:spPr>
          <a:xfrm>
            <a:off x="6728288" y="4766381"/>
            <a:ext cx="2415712" cy="3771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Helvetica Neue"/>
              <a:buNone/>
            </a:pPr>
            <a:r>
              <a:rPr lang="en"/>
              <a:t>Progress and Results</a:t>
            </a:r>
            <a:endParaRPr/>
          </a:p>
        </p:txBody>
      </p:sp>
      <p:sp>
        <p:nvSpPr>
          <p:cNvPr id="362" name="Google Shape;362;p53"/>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fontScale="92500"/>
          </a:bodyPr>
          <a:lstStyle/>
          <a:p>
            <a:pPr indent="0" lvl="0" marL="0" rtl="0" algn="l">
              <a:lnSpc>
                <a:spcPct val="200000"/>
              </a:lnSpc>
              <a:spcBef>
                <a:spcPts val="800"/>
              </a:spcBef>
              <a:spcAft>
                <a:spcPts val="0"/>
              </a:spcAft>
              <a:buNone/>
            </a:pPr>
            <a:r>
              <a:rPr lang="en" sz="1800"/>
              <a:t>We have </a:t>
            </a:r>
            <a:r>
              <a:rPr lang="en" sz="1800"/>
              <a:t>successfully built and soldered the circuit together. All the components have been individually test and verified for proper functionality. Furthermore, we have collected the necessary data on the solar panels. Based on the calculations for the desired solar panels the battery will run for 10 hours fully charged. The circuit is done testing and is ready to be implemented into the umbrella structure.</a:t>
            </a:r>
            <a:endParaRPr sz="1800"/>
          </a:p>
          <a:p>
            <a:pPr indent="0" lvl="0" marL="0" rtl="0" algn="l">
              <a:lnSpc>
                <a:spcPct val="90000"/>
              </a:lnSpc>
              <a:spcBef>
                <a:spcPts val="800"/>
              </a:spcBef>
              <a:spcAft>
                <a:spcPts val="0"/>
              </a:spcAft>
              <a:buClr>
                <a:schemeClr val="dk1"/>
              </a:buClr>
              <a:buSzPct val="100000"/>
              <a:buNone/>
            </a:pPr>
            <a:r>
              <a:t/>
            </a:r>
            <a:endParaRPr sz="900"/>
          </a:p>
        </p:txBody>
      </p:sp>
      <p:sp>
        <p:nvSpPr>
          <p:cNvPr id="363" name="Google Shape;363;p53"/>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364" name="Google Shape;364;p53"/>
          <p:cNvPicPr preferRelativeResize="0"/>
          <p:nvPr/>
        </p:nvPicPr>
        <p:blipFill>
          <a:blip r:embed="rId3">
            <a:alphaModFix/>
          </a:blip>
          <a:stretch>
            <a:fillRect/>
          </a:stretch>
        </p:blipFill>
        <p:spPr>
          <a:xfrm>
            <a:off x="6728288" y="4766381"/>
            <a:ext cx="2415712" cy="3771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3300"/>
              <a:buFont typeface="Helvetica Neue"/>
              <a:buNone/>
            </a:pPr>
            <a:r>
              <a:rPr lang="en"/>
              <a:t>Implementation Issues/ Problems Encountered</a:t>
            </a:r>
            <a:endParaRPr/>
          </a:p>
        </p:txBody>
      </p:sp>
      <p:sp>
        <p:nvSpPr>
          <p:cNvPr id="370" name="Google Shape;370;p54"/>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371" name="Google Shape;371;p54"/>
          <p:cNvPicPr preferRelativeResize="0"/>
          <p:nvPr/>
        </p:nvPicPr>
        <p:blipFill>
          <a:blip r:embed="rId3">
            <a:alphaModFix/>
          </a:blip>
          <a:stretch>
            <a:fillRect/>
          </a:stretch>
        </p:blipFill>
        <p:spPr>
          <a:xfrm>
            <a:off x="6728288" y="4766381"/>
            <a:ext cx="2415712" cy="377119"/>
          </a:xfrm>
          <a:prstGeom prst="rect">
            <a:avLst/>
          </a:prstGeom>
          <a:noFill/>
          <a:ln>
            <a:noFill/>
          </a:ln>
        </p:spPr>
      </p:pic>
      <p:sp>
        <p:nvSpPr>
          <p:cNvPr id="372" name="Google Shape;372;p54"/>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p>
            <a:pPr indent="-342900" lvl="0" marL="457200" rtl="0" algn="l">
              <a:lnSpc>
                <a:spcPct val="200000"/>
              </a:lnSpc>
              <a:spcBef>
                <a:spcPts val="800"/>
              </a:spcBef>
              <a:spcAft>
                <a:spcPts val="0"/>
              </a:spcAft>
              <a:buSzPts val="1800"/>
              <a:buChar char="●"/>
            </a:pPr>
            <a:r>
              <a:rPr lang="en" sz="1800"/>
              <a:t>Good location to test our circuit </a:t>
            </a:r>
            <a:endParaRPr sz="1800"/>
          </a:p>
          <a:p>
            <a:pPr indent="-342900" lvl="0" marL="457200" rtl="0" algn="l">
              <a:lnSpc>
                <a:spcPct val="200000"/>
              </a:lnSpc>
              <a:spcBef>
                <a:spcPts val="0"/>
              </a:spcBef>
              <a:spcAft>
                <a:spcPts val="0"/>
              </a:spcAft>
              <a:buSzPts val="1800"/>
              <a:buChar char="●"/>
            </a:pPr>
            <a:r>
              <a:rPr lang="en" sz="1800"/>
              <a:t>One of the solar panels not working correctly </a:t>
            </a:r>
            <a:endParaRPr sz="1800"/>
          </a:p>
          <a:p>
            <a:pPr indent="-342900" lvl="0" marL="457200" rtl="0" algn="l">
              <a:lnSpc>
                <a:spcPct val="200000"/>
              </a:lnSpc>
              <a:spcBef>
                <a:spcPts val="0"/>
              </a:spcBef>
              <a:spcAft>
                <a:spcPts val="0"/>
              </a:spcAft>
              <a:buSzPts val="1800"/>
              <a:buChar char="●"/>
            </a:pPr>
            <a:r>
              <a:rPr lang="en" sz="1800"/>
              <a:t>Problems with the orders</a:t>
            </a:r>
            <a:endParaRPr sz="1800"/>
          </a:p>
          <a:p>
            <a:pPr indent="-342900" lvl="1" marL="914400" rtl="0" algn="l">
              <a:lnSpc>
                <a:spcPct val="200000"/>
              </a:lnSpc>
              <a:spcBef>
                <a:spcPts val="0"/>
              </a:spcBef>
              <a:spcAft>
                <a:spcPts val="0"/>
              </a:spcAft>
              <a:buSzPts val="1800"/>
              <a:buChar char="○"/>
            </a:pPr>
            <a:r>
              <a:rPr lang="en"/>
              <a:t>Battery and Panels</a:t>
            </a:r>
            <a:endParaRPr sz="1800"/>
          </a:p>
          <a:p>
            <a:pPr indent="0" lvl="0" marL="0" rtl="0" algn="l">
              <a:lnSpc>
                <a:spcPct val="90000"/>
              </a:lnSpc>
              <a:spcBef>
                <a:spcPts val="800"/>
              </a:spcBef>
              <a:spcAft>
                <a:spcPts val="0"/>
              </a:spcAft>
              <a:buClr>
                <a:schemeClr val="dk1"/>
              </a:buClr>
              <a:buSzPts val="900"/>
              <a:buNone/>
            </a:pPr>
            <a:r>
              <a:t/>
            </a:r>
            <a:endParaRPr sz="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5"/>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3300"/>
              <a:buFont typeface="Helvetica Neue"/>
              <a:buNone/>
            </a:pPr>
            <a:r>
              <a:rPr lang="en"/>
              <a:t>Questions?</a:t>
            </a:r>
            <a:endParaRPr/>
          </a:p>
        </p:txBody>
      </p:sp>
      <p:sp>
        <p:nvSpPr>
          <p:cNvPr id="378" name="Google Shape;378;p55"/>
          <p:cNvSpPr txBox="1"/>
          <p:nvPr>
            <p:ph idx="12" type="sldNum"/>
          </p:nvPr>
        </p:nvSpPr>
        <p:spPr>
          <a:xfrm>
            <a:off x="2657475" y="3618730"/>
            <a:ext cx="1543200" cy="2058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379" name="Google Shape;379;p55"/>
          <p:cNvPicPr preferRelativeResize="0"/>
          <p:nvPr/>
        </p:nvPicPr>
        <p:blipFill>
          <a:blip r:embed="rId3">
            <a:alphaModFix/>
          </a:blip>
          <a:stretch>
            <a:fillRect/>
          </a:stretch>
        </p:blipFill>
        <p:spPr>
          <a:xfrm>
            <a:off x="6728288" y="4766381"/>
            <a:ext cx="2415712" cy="3771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ph type="title"/>
          </p:nvPr>
        </p:nvSpPr>
        <p:spPr>
          <a:xfrm>
            <a:off x="628650" y="2689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Helvetica Neue"/>
              <a:buNone/>
            </a:pPr>
            <a:r>
              <a:rPr lang="en"/>
              <a:t>Team Introductions</a:t>
            </a:r>
            <a:endParaRPr/>
          </a:p>
        </p:txBody>
      </p:sp>
      <p:sp>
        <p:nvSpPr>
          <p:cNvPr id="220" name="Google Shape;220;p40"/>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221" name="Google Shape;221;p40"/>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222" name="Google Shape;222;p40"/>
          <p:cNvPicPr preferRelativeResize="0"/>
          <p:nvPr/>
        </p:nvPicPr>
        <p:blipFill rotWithShape="1">
          <a:blip r:embed="rId4">
            <a:alphaModFix/>
          </a:blip>
          <a:srcRect b="31057" l="12495" r="0" t="26950"/>
          <a:stretch/>
        </p:blipFill>
        <p:spPr>
          <a:xfrm>
            <a:off x="2612119" y="1370850"/>
            <a:ext cx="1487006" cy="1407918"/>
          </a:xfrm>
          <a:prstGeom prst="rect">
            <a:avLst/>
          </a:prstGeom>
          <a:noFill/>
          <a:ln>
            <a:noFill/>
          </a:ln>
        </p:spPr>
      </p:pic>
      <p:sp>
        <p:nvSpPr>
          <p:cNvPr id="223" name="Google Shape;223;p40"/>
          <p:cNvSpPr txBox="1"/>
          <p:nvPr/>
        </p:nvSpPr>
        <p:spPr>
          <a:xfrm>
            <a:off x="2633984" y="2950556"/>
            <a:ext cx="1443300" cy="861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latin typeface="Helvetica Neue"/>
                <a:ea typeface="Helvetica Neue"/>
                <a:cs typeface="Helvetica Neue"/>
                <a:sym typeface="Helvetica Neue"/>
              </a:rPr>
              <a:t>Alana Brandt</a:t>
            </a:r>
            <a:endParaRPr sz="1400">
              <a:latin typeface="Helvetica Neue"/>
              <a:ea typeface="Helvetica Neue"/>
              <a:cs typeface="Helvetica Neue"/>
              <a:sym typeface="Helvetica Neue"/>
            </a:endParaRPr>
          </a:p>
          <a:p>
            <a:pPr indent="0" lvl="0" marL="0" rtl="0" algn="ctr">
              <a:spcBef>
                <a:spcPts val="0"/>
              </a:spcBef>
              <a:spcAft>
                <a:spcPts val="0"/>
              </a:spcAft>
              <a:buNone/>
            </a:pPr>
            <a:r>
              <a:rPr lang="en" sz="1100">
                <a:latin typeface="Helvetica Neue"/>
                <a:ea typeface="Helvetica Neue"/>
                <a:cs typeface="Helvetica Neue"/>
                <a:sym typeface="Helvetica Neue"/>
              </a:rPr>
              <a:t>Lead Electrical Engineer</a:t>
            </a:r>
            <a:endParaRPr sz="1100">
              <a:latin typeface="Helvetica Neue"/>
              <a:ea typeface="Helvetica Neue"/>
              <a:cs typeface="Helvetica Neue"/>
              <a:sym typeface="Helvetica Neue"/>
            </a:endParaRPr>
          </a:p>
          <a:p>
            <a:pPr indent="0" lvl="0" marL="0" rtl="0" algn="l">
              <a:spcBef>
                <a:spcPts val="0"/>
              </a:spcBef>
              <a:spcAft>
                <a:spcPts val="0"/>
              </a:spcAft>
              <a:buNone/>
            </a:pPr>
            <a:r>
              <a:t/>
            </a:r>
            <a:endParaRPr sz="1100">
              <a:latin typeface="Helvetica Neue"/>
              <a:ea typeface="Helvetica Neue"/>
              <a:cs typeface="Helvetica Neue"/>
              <a:sym typeface="Helvetica Neue"/>
            </a:endParaRPr>
          </a:p>
        </p:txBody>
      </p:sp>
      <p:pic>
        <p:nvPicPr>
          <p:cNvPr id="224" name="Google Shape;224;p40"/>
          <p:cNvPicPr preferRelativeResize="0"/>
          <p:nvPr/>
        </p:nvPicPr>
        <p:blipFill rotWithShape="1">
          <a:blip r:embed="rId5">
            <a:alphaModFix/>
          </a:blip>
          <a:srcRect b="7263" l="0" r="0" t="11217"/>
          <a:stretch/>
        </p:blipFill>
        <p:spPr>
          <a:xfrm>
            <a:off x="312956" y="1358766"/>
            <a:ext cx="1292325" cy="1580867"/>
          </a:xfrm>
          <a:prstGeom prst="rect">
            <a:avLst/>
          </a:prstGeom>
          <a:noFill/>
          <a:ln>
            <a:noFill/>
          </a:ln>
        </p:spPr>
      </p:pic>
      <p:sp>
        <p:nvSpPr>
          <p:cNvPr id="225" name="Google Shape;225;p40"/>
          <p:cNvSpPr txBox="1"/>
          <p:nvPr/>
        </p:nvSpPr>
        <p:spPr>
          <a:xfrm>
            <a:off x="237422" y="3035156"/>
            <a:ext cx="1443300" cy="692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latin typeface="Helvetica Neue"/>
                <a:ea typeface="Helvetica Neue"/>
                <a:cs typeface="Helvetica Neue"/>
                <a:sym typeface="Helvetica Neue"/>
              </a:rPr>
              <a:t>Angel Salges</a:t>
            </a:r>
            <a:endParaRPr sz="1400">
              <a:latin typeface="Helvetica Neue"/>
              <a:ea typeface="Helvetica Neue"/>
              <a:cs typeface="Helvetica Neue"/>
              <a:sym typeface="Helvetica Neue"/>
            </a:endParaRPr>
          </a:p>
          <a:p>
            <a:pPr indent="0" lvl="0" marL="0" rtl="0" algn="ctr">
              <a:spcBef>
                <a:spcPts val="0"/>
              </a:spcBef>
              <a:spcAft>
                <a:spcPts val="0"/>
              </a:spcAft>
              <a:buNone/>
            </a:pPr>
            <a:r>
              <a:rPr lang="en" sz="1100">
                <a:latin typeface="Helvetica Neue"/>
                <a:ea typeface="Helvetica Neue"/>
                <a:cs typeface="Helvetica Neue"/>
                <a:sym typeface="Helvetica Neue"/>
              </a:rPr>
              <a:t>Team Leader</a:t>
            </a:r>
            <a:endParaRPr sz="1100">
              <a:latin typeface="Helvetica Neue"/>
              <a:ea typeface="Helvetica Neue"/>
              <a:cs typeface="Helvetica Neue"/>
              <a:sym typeface="Helvetica Neue"/>
            </a:endParaRPr>
          </a:p>
          <a:p>
            <a:pPr indent="0" lvl="0" marL="0" rtl="0" algn="l">
              <a:spcBef>
                <a:spcPts val="0"/>
              </a:spcBef>
              <a:spcAft>
                <a:spcPts val="0"/>
              </a:spcAft>
              <a:buNone/>
            </a:pPr>
            <a:r>
              <a:t/>
            </a:r>
            <a:endParaRPr sz="1100">
              <a:latin typeface="Helvetica Neue"/>
              <a:ea typeface="Helvetica Neue"/>
              <a:cs typeface="Helvetica Neue"/>
              <a:sym typeface="Helvetica Neue"/>
            </a:endParaRPr>
          </a:p>
        </p:txBody>
      </p:sp>
      <p:pic>
        <p:nvPicPr>
          <p:cNvPr id="226" name="Google Shape;226;p40"/>
          <p:cNvPicPr preferRelativeResize="0"/>
          <p:nvPr/>
        </p:nvPicPr>
        <p:blipFill rotWithShape="1">
          <a:blip r:embed="rId6">
            <a:alphaModFix/>
          </a:blip>
          <a:srcRect b="0" l="13020" r="16823" t="0"/>
          <a:stretch/>
        </p:blipFill>
        <p:spPr>
          <a:xfrm>
            <a:off x="6642169" y="1327857"/>
            <a:ext cx="1292324" cy="1493896"/>
          </a:xfrm>
          <a:prstGeom prst="rect">
            <a:avLst/>
          </a:prstGeom>
          <a:noFill/>
          <a:ln>
            <a:noFill/>
          </a:ln>
        </p:spPr>
      </p:pic>
      <p:sp>
        <p:nvSpPr>
          <p:cNvPr id="227" name="Google Shape;227;p40"/>
          <p:cNvSpPr txBox="1"/>
          <p:nvPr/>
        </p:nvSpPr>
        <p:spPr>
          <a:xfrm>
            <a:off x="6163331" y="3022256"/>
            <a:ext cx="2250000" cy="861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Helvetica Neue"/>
                <a:ea typeface="Helvetica Neue"/>
                <a:cs typeface="Helvetica Neue"/>
                <a:sym typeface="Helvetica Neue"/>
              </a:rPr>
              <a:t>Victor Perry</a:t>
            </a:r>
            <a:endParaRPr sz="14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 sz="1100">
                <a:solidFill>
                  <a:schemeClr val="dk1"/>
                </a:solidFill>
                <a:latin typeface="Helvetica Neue"/>
                <a:ea typeface="Helvetica Neue"/>
                <a:cs typeface="Helvetica Neue"/>
                <a:sym typeface="Helvetica Neue"/>
              </a:rPr>
              <a:t>Test &amp; Development</a:t>
            </a:r>
            <a:endParaRPr sz="11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 sz="1100">
                <a:solidFill>
                  <a:schemeClr val="dk1"/>
                </a:solidFill>
                <a:latin typeface="Helvetica Neue"/>
                <a:ea typeface="Helvetica Neue"/>
                <a:cs typeface="Helvetica Neue"/>
                <a:sym typeface="Helvetica Neue"/>
              </a:rPr>
              <a:t>Engineer</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100">
              <a:solidFill>
                <a:schemeClr val="dk1"/>
              </a:solidFill>
              <a:latin typeface="Helvetica Neue"/>
              <a:ea typeface="Helvetica Neue"/>
              <a:cs typeface="Helvetica Neue"/>
              <a:sym typeface="Helvetica Neue"/>
            </a:endParaRPr>
          </a:p>
        </p:txBody>
      </p:sp>
      <p:pic>
        <p:nvPicPr>
          <p:cNvPr id="228" name="Google Shape;228;p40"/>
          <p:cNvPicPr preferRelativeResize="0"/>
          <p:nvPr/>
        </p:nvPicPr>
        <p:blipFill>
          <a:blip r:embed="rId7">
            <a:alphaModFix/>
          </a:blip>
          <a:stretch>
            <a:fillRect/>
          </a:stretch>
        </p:blipFill>
        <p:spPr>
          <a:xfrm>
            <a:off x="4777350" y="1327866"/>
            <a:ext cx="1186591" cy="1493887"/>
          </a:xfrm>
          <a:prstGeom prst="rect">
            <a:avLst/>
          </a:prstGeom>
          <a:noFill/>
          <a:ln>
            <a:noFill/>
          </a:ln>
        </p:spPr>
      </p:pic>
      <p:sp>
        <p:nvSpPr>
          <p:cNvPr id="229" name="Google Shape;229;p40"/>
          <p:cNvSpPr txBox="1"/>
          <p:nvPr/>
        </p:nvSpPr>
        <p:spPr>
          <a:xfrm>
            <a:off x="4657388" y="3035156"/>
            <a:ext cx="1335000" cy="10776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latin typeface="Helvetica Neue"/>
                <a:ea typeface="Helvetica Neue"/>
                <a:cs typeface="Helvetica Neue"/>
                <a:sym typeface="Helvetica Neue"/>
              </a:rPr>
              <a:t>Hetanshu Patel</a:t>
            </a:r>
            <a:endParaRPr sz="1400">
              <a:latin typeface="Helvetica Neue"/>
              <a:ea typeface="Helvetica Neue"/>
              <a:cs typeface="Helvetica Neue"/>
              <a:sym typeface="Helvetica Neue"/>
            </a:endParaRPr>
          </a:p>
          <a:p>
            <a:pPr indent="0" lvl="0" marL="0" rtl="0" algn="ctr">
              <a:spcBef>
                <a:spcPts val="0"/>
              </a:spcBef>
              <a:spcAft>
                <a:spcPts val="0"/>
              </a:spcAft>
              <a:buNone/>
            </a:pPr>
            <a:r>
              <a:rPr lang="en" sz="1100">
                <a:latin typeface="Helvetica Neue"/>
                <a:ea typeface="Helvetica Neue"/>
                <a:cs typeface="Helvetica Neue"/>
                <a:sym typeface="Helvetica Neue"/>
              </a:rPr>
              <a:t>Software &amp; Hardware Integration</a:t>
            </a:r>
            <a:endParaRPr sz="11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Helvetica Neue"/>
              <a:buNone/>
            </a:pPr>
            <a:r>
              <a:rPr lang="en" sz="3000"/>
              <a:t>Sponsors</a:t>
            </a:r>
            <a:endParaRPr sz="3000"/>
          </a:p>
        </p:txBody>
      </p:sp>
      <p:sp>
        <p:nvSpPr>
          <p:cNvPr id="235" name="Google Shape;235;p41"/>
          <p:cNvSpPr txBox="1"/>
          <p:nvPr>
            <p:ph idx="12" type="sldNum"/>
          </p:nvPr>
        </p:nvSpPr>
        <p:spPr>
          <a:xfrm>
            <a:off x="2657475" y="3618730"/>
            <a:ext cx="1543200" cy="2058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36" name="Google Shape;236;p41"/>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237" name="Google Shape;237;p41"/>
          <p:cNvPicPr preferRelativeResize="0"/>
          <p:nvPr/>
        </p:nvPicPr>
        <p:blipFill rotWithShape="1">
          <a:blip r:embed="rId4">
            <a:alphaModFix/>
          </a:blip>
          <a:srcRect b="0" l="0" r="0" t="0"/>
          <a:stretch/>
        </p:blipFill>
        <p:spPr>
          <a:xfrm>
            <a:off x="1164939" y="2849904"/>
            <a:ext cx="1663930" cy="1654125"/>
          </a:xfrm>
          <a:prstGeom prst="rect">
            <a:avLst/>
          </a:prstGeom>
          <a:noFill/>
          <a:ln>
            <a:noFill/>
          </a:ln>
        </p:spPr>
      </p:pic>
      <p:pic>
        <p:nvPicPr>
          <p:cNvPr id="238" name="Google Shape;238;p41"/>
          <p:cNvPicPr preferRelativeResize="0"/>
          <p:nvPr/>
        </p:nvPicPr>
        <p:blipFill>
          <a:blip r:embed="rId5">
            <a:alphaModFix/>
          </a:blip>
          <a:stretch>
            <a:fillRect/>
          </a:stretch>
        </p:blipFill>
        <p:spPr>
          <a:xfrm>
            <a:off x="5722575" y="1150236"/>
            <a:ext cx="1436082" cy="2154152"/>
          </a:xfrm>
          <a:prstGeom prst="rect">
            <a:avLst/>
          </a:prstGeom>
          <a:noFill/>
          <a:ln>
            <a:noFill/>
          </a:ln>
        </p:spPr>
      </p:pic>
      <p:sp>
        <p:nvSpPr>
          <p:cNvPr id="239" name="Google Shape;239;p41"/>
          <p:cNvSpPr txBox="1"/>
          <p:nvPr>
            <p:ph type="title"/>
          </p:nvPr>
        </p:nvSpPr>
        <p:spPr>
          <a:xfrm>
            <a:off x="5506181" y="115106"/>
            <a:ext cx="1806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Helvetica Neue"/>
              <a:buNone/>
            </a:pPr>
            <a:r>
              <a:rPr lang="en" sz="3000"/>
              <a:t>Advisor</a:t>
            </a:r>
            <a:endParaRPr sz="3000"/>
          </a:p>
        </p:txBody>
      </p:sp>
      <p:sp>
        <p:nvSpPr>
          <p:cNvPr id="240" name="Google Shape;240;p41"/>
          <p:cNvSpPr txBox="1"/>
          <p:nvPr/>
        </p:nvSpPr>
        <p:spPr>
          <a:xfrm>
            <a:off x="5718919" y="3430050"/>
            <a:ext cx="1443300" cy="692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latin typeface="Helvetica Neue"/>
                <a:ea typeface="Helvetica Neue"/>
                <a:cs typeface="Helvetica Neue"/>
                <a:sym typeface="Helvetica Neue"/>
              </a:rPr>
              <a:t>Dr. Hui Li</a:t>
            </a:r>
            <a:endParaRPr sz="1400">
              <a:latin typeface="Helvetica Neue"/>
              <a:ea typeface="Helvetica Neue"/>
              <a:cs typeface="Helvetica Neue"/>
              <a:sym typeface="Helvetica Neue"/>
            </a:endParaRPr>
          </a:p>
          <a:p>
            <a:pPr indent="0" lvl="0" marL="0" rtl="0" algn="ctr">
              <a:spcBef>
                <a:spcPts val="0"/>
              </a:spcBef>
              <a:spcAft>
                <a:spcPts val="0"/>
              </a:spcAft>
              <a:buNone/>
            </a:pPr>
            <a:r>
              <a:t/>
            </a:r>
            <a:endParaRPr sz="1100">
              <a:latin typeface="Helvetica Neue"/>
              <a:ea typeface="Helvetica Neue"/>
              <a:cs typeface="Helvetica Neue"/>
              <a:sym typeface="Helvetica Neue"/>
            </a:endParaRPr>
          </a:p>
          <a:p>
            <a:pPr indent="0" lvl="0" marL="0" rtl="0" algn="l">
              <a:spcBef>
                <a:spcPts val="0"/>
              </a:spcBef>
              <a:spcAft>
                <a:spcPts val="0"/>
              </a:spcAft>
              <a:buNone/>
            </a:pPr>
            <a:r>
              <a:t/>
            </a:r>
            <a:endParaRPr sz="1100">
              <a:latin typeface="Helvetica Neue"/>
              <a:ea typeface="Helvetica Neue"/>
              <a:cs typeface="Helvetica Neue"/>
              <a:sym typeface="Helvetica Neue"/>
            </a:endParaRPr>
          </a:p>
        </p:txBody>
      </p:sp>
      <p:pic>
        <p:nvPicPr>
          <p:cNvPr id="241" name="Google Shape;241;p41"/>
          <p:cNvPicPr preferRelativeResize="0"/>
          <p:nvPr/>
        </p:nvPicPr>
        <p:blipFill>
          <a:blip r:embed="rId6">
            <a:alphaModFix/>
          </a:blip>
          <a:stretch>
            <a:fillRect/>
          </a:stretch>
        </p:blipFill>
        <p:spPr>
          <a:xfrm>
            <a:off x="221550" y="1192266"/>
            <a:ext cx="4039632" cy="1494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2"/>
          <p:cNvSpPr txBox="1"/>
          <p:nvPr>
            <p:ph type="title"/>
          </p:nvPr>
        </p:nvSpPr>
        <p:spPr>
          <a:xfrm>
            <a:off x="628650" y="240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Project Scope</a:t>
            </a:r>
            <a:endParaRPr/>
          </a:p>
        </p:txBody>
      </p:sp>
      <p:sp>
        <p:nvSpPr>
          <p:cNvPr id="248" name="Google Shape;248;p42"/>
          <p:cNvSpPr txBox="1"/>
          <p:nvPr>
            <p:ph idx="1" type="body"/>
          </p:nvPr>
        </p:nvSpPr>
        <p:spPr>
          <a:xfrm>
            <a:off x="287375" y="1183975"/>
            <a:ext cx="4146900" cy="1068600"/>
          </a:xfrm>
          <a:prstGeom prst="rect">
            <a:avLst/>
          </a:prstGeom>
        </p:spPr>
        <p:txBody>
          <a:bodyPr anchorCtr="0" anchor="t" bIns="68575" lIns="68575" spcFirstLastPara="1" rIns="68575" wrap="square" tIns="34275">
            <a:noAutofit/>
          </a:bodyPr>
          <a:lstStyle/>
          <a:p>
            <a:pPr indent="0" lvl="0" marL="0" rtl="0" algn="l">
              <a:spcBef>
                <a:spcPts val="800"/>
              </a:spcBef>
              <a:spcAft>
                <a:spcPts val="0"/>
              </a:spcAft>
              <a:buNone/>
            </a:pPr>
            <a:r>
              <a:rPr lang="en" sz="1500"/>
              <a:t>Develop shelters such as umbrella to be placed in public </a:t>
            </a:r>
            <a:r>
              <a:rPr lang="en" sz="1500"/>
              <a:t>parks</a:t>
            </a:r>
            <a:r>
              <a:rPr lang="en" sz="1500"/>
              <a:t> and bus stops. The umbrellas need to be capability of charging electronic devices, providing shade, and </a:t>
            </a:r>
            <a:r>
              <a:rPr lang="en" sz="1500"/>
              <a:t>Wifi</a:t>
            </a:r>
            <a:r>
              <a:rPr lang="en" sz="1500"/>
              <a:t> coverage using solar energy.</a:t>
            </a:r>
            <a:endParaRPr sz="1500"/>
          </a:p>
        </p:txBody>
      </p:sp>
      <p:sp>
        <p:nvSpPr>
          <p:cNvPr id="249" name="Google Shape;249;p42"/>
          <p:cNvSpPr txBox="1"/>
          <p:nvPr>
            <p:ph idx="12" type="sldNum"/>
          </p:nvPr>
        </p:nvSpPr>
        <p:spPr>
          <a:xfrm>
            <a:off x="2657475" y="3618730"/>
            <a:ext cx="1543200" cy="20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50" name="Google Shape;250;p42"/>
          <p:cNvPicPr preferRelativeResize="0"/>
          <p:nvPr/>
        </p:nvPicPr>
        <p:blipFill>
          <a:blip r:embed="rId3">
            <a:alphaModFix/>
          </a:blip>
          <a:stretch>
            <a:fillRect/>
          </a:stretch>
        </p:blipFill>
        <p:spPr>
          <a:xfrm>
            <a:off x="6728288" y="4766381"/>
            <a:ext cx="2415712" cy="377119"/>
          </a:xfrm>
          <a:prstGeom prst="rect">
            <a:avLst/>
          </a:prstGeom>
          <a:noFill/>
          <a:ln>
            <a:noFill/>
          </a:ln>
        </p:spPr>
      </p:pic>
      <p:sp>
        <p:nvSpPr>
          <p:cNvPr id="251" name="Google Shape;251;p42"/>
          <p:cNvSpPr txBox="1"/>
          <p:nvPr/>
        </p:nvSpPr>
        <p:spPr>
          <a:xfrm>
            <a:off x="6476788" y="815813"/>
            <a:ext cx="3334200" cy="3145800"/>
          </a:xfrm>
          <a:prstGeom prst="rect">
            <a:avLst/>
          </a:prstGeom>
          <a:noFill/>
          <a:ln>
            <a:noFill/>
          </a:ln>
        </p:spPr>
        <p:txBody>
          <a:bodyPr anchorCtr="0" anchor="t" bIns="68575" lIns="68575" spcFirstLastPara="1" rIns="68575" wrap="square" tIns="68575">
            <a:spAutoFit/>
          </a:bodyPr>
          <a:lstStyle/>
          <a:p>
            <a:pPr indent="0" lvl="0" marL="342900" rtl="0" algn="l">
              <a:lnSpc>
                <a:spcPct val="90000"/>
              </a:lnSpc>
              <a:spcBef>
                <a:spcPts val="800"/>
              </a:spcBef>
              <a:spcAft>
                <a:spcPts val="0"/>
              </a:spcAft>
              <a:buNone/>
            </a:pPr>
            <a:r>
              <a:rPr lang="en" sz="1300">
                <a:solidFill>
                  <a:schemeClr val="dk1"/>
                </a:solidFill>
                <a:latin typeface="Helvetica Neue"/>
                <a:ea typeface="Helvetica Neue"/>
                <a:cs typeface="Helvetica Neue"/>
                <a:sym typeface="Helvetica Neue"/>
              </a:rPr>
              <a:t>Goals:</a:t>
            </a:r>
            <a:endParaRPr sz="1300">
              <a:solidFill>
                <a:schemeClr val="dk1"/>
              </a:solidFill>
              <a:latin typeface="Helvetica Neue"/>
              <a:ea typeface="Helvetica Neue"/>
              <a:cs typeface="Helvetica Neue"/>
              <a:sym typeface="Helvetica Neue"/>
            </a:endParaRPr>
          </a:p>
          <a:p>
            <a:pPr indent="-247650" lvl="0" marL="342900" rtl="0" algn="l">
              <a:lnSpc>
                <a:spcPct val="90000"/>
              </a:lnSpc>
              <a:spcBef>
                <a:spcPts val="800"/>
              </a:spcBef>
              <a:spcAft>
                <a:spcPts val="0"/>
              </a:spcAft>
              <a:buClr>
                <a:schemeClr val="dk1"/>
              </a:buClr>
              <a:buSzPts val="1300"/>
              <a:buChar char="•"/>
            </a:pPr>
            <a:r>
              <a:rPr lang="en" sz="1300">
                <a:solidFill>
                  <a:schemeClr val="dk1"/>
                </a:solidFill>
                <a:latin typeface="Helvetica Neue"/>
                <a:ea typeface="Helvetica Neue"/>
                <a:cs typeface="Helvetica Neue"/>
                <a:sym typeface="Helvetica Neue"/>
              </a:rPr>
              <a:t> Use renewable energy</a:t>
            </a:r>
            <a:endParaRPr sz="1300">
              <a:solidFill>
                <a:schemeClr val="dk1"/>
              </a:solidFill>
              <a:latin typeface="Helvetica Neue"/>
              <a:ea typeface="Helvetica Neue"/>
              <a:cs typeface="Helvetica Neue"/>
              <a:sym typeface="Helvetica Neue"/>
            </a:endParaRPr>
          </a:p>
          <a:p>
            <a:pPr indent="0" lvl="0" marL="685800" rtl="0" algn="l">
              <a:lnSpc>
                <a:spcPct val="90000"/>
              </a:lnSpc>
              <a:spcBef>
                <a:spcPts val="80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lnSpc>
                <a:spcPct val="90000"/>
              </a:lnSpc>
              <a:spcBef>
                <a:spcPts val="800"/>
              </a:spcBef>
              <a:spcAft>
                <a:spcPts val="0"/>
              </a:spcAft>
              <a:buNone/>
            </a:pPr>
            <a:r>
              <a:t/>
            </a:r>
            <a:endParaRPr sz="1300">
              <a:solidFill>
                <a:schemeClr val="dk1"/>
              </a:solidFill>
              <a:latin typeface="Helvetica Neue"/>
              <a:ea typeface="Helvetica Neue"/>
              <a:cs typeface="Helvetica Neue"/>
              <a:sym typeface="Helvetica Neue"/>
            </a:endParaRPr>
          </a:p>
          <a:p>
            <a:pPr indent="-247650" lvl="0" marL="342900" rtl="0" algn="l">
              <a:lnSpc>
                <a:spcPct val="90000"/>
              </a:lnSpc>
              <a:spcBef>
                <a:spcPts val="800"/>
              </a:spcBef>
              <a:spcAft>
                <a:spcPts val="0"/>
              </a:spcAft>
              <a:buClr>
                <a:schemeClr val="dk1"/>
              </a:buClr>
              <a:buSzPts val="1300"/>
              <a:buChar char="•"/>
            </a:pPr>
            <a:r>
              <a:rPr lang="en" sz="1300">
                <a:solidFill>
                  <a:schemeClr val="dk1"/>
                </a:solidFill>
                <a:latin typeface="Helvetica Neue"/>
                <a:ea typeface="Helvetica Neue"/>
                <a:cs typeface="Helvetica Neue"/>
                <a:sym typeface="Helvetica Neue"/>
              </a:rPr>
              <a:t>Aesthetically pleasing shelters</a:t>
            </a:r>
            <a:endParaRPr sz="1300">
              <a:solidFill>
                <a:schemeClr val="dk1"/>
              </a:solidFill>
              <a:latin typeface="Helvetica Neue"/>
              <a:ea typeface="Helvetica Neue"/>
              <a:cs typeface="Helvetica Neue"/>
              <a:sym typeface="Helvetica Neue"/>
            </a:endParaRPr>
          </a:p>
          <a:p>
            <a:pPr indent="0" lvl="0" marL="685800" rtl="0" algn="l">
              <a:lnSpc>
                <a:spcPct val="90000"/>
              </a:lnSpc>
              <a:spcBef>
                <a:spcPts val="800"/>
              </a:spcBef>
              <a:spcAft>
                <a:spcPts val="0"/>
              </a:spcAft>
              <a:buNone/>
            </a:pPr>
            <a:r>
              <a:t/>
            </a:r>
            <a:endParaRPr sz="1300">
              <a:solidFill>
                <a:schemeClr val="dk1"/>
              </a:solidFill>
              <a:latin typeface="Helvetica Neue"/>
              <a:ea typeface="Helvetica Neue"/>
              <a:cs typeface="Helvetica Neue"/>
              <a:sym typeface="Helvetica Neue"/>
            </a:endParaRPr>
          </a:p>
          <a:p>
            <a:pPr indent="0" lvl="0" marL="685800" rtl="0" algn="l">
              <a:lnSpc>
                <a:spcPct val="90000"/>
              </a:lnSpc>
              <a:spcBef>
                <a:spcPts val="800"/>
              </a:spcBef>
              <a:spcAft>
                <a:spcPts val="0"/>
              </a:spcAft>
              <a:buNone/>
            </a:pPr>
            <a:r>
              <a:t/>
            </a:r>
            <a:endParaRPr sz="1300">
              <a:solidFill>
                <a:schemeClr val="dk1"/>
              </a:solidFill>
              <a:latin typeface="Helvetica Neue"/>
              <a:ea typeface="Helvetica Neue"/>
              <a:cs typeface="Helvetica Neue"/>
              <a:sym typeface="Helvetica Neue"/>
            </a:endParaRPr>
          </a:p>
          <a:p>
            <a:pPr indent="-247650" lvl="0" marL="342900" rtl="0" algn="l">
              <a:lnSpc>
                <a:spcPct val="90000"/>
              </a:lnSpc>
              <a:spcBef>
                <a:spcPts val="800"/>
              </a:spcBef>
              <a:spcAft>
                <a:spcPts val="0"/>
              </a:spcAft>
              <a:buClr>
                <a:schemeClr val="dk1"/>
              </a:buClr>
              <a:buSzPts val="1300"/>
              <a:buChar char="•"/>
            </a:pPr>
            <a:r>
              <a:rPr lang="en" sz="1300">
                <a:solidFill>
                  <a:schemeClr val="dk1"/>
                </a:solidFill>
                <a:latin typeface="Helvetica Neue"/>
                <a:ea typeface="Helvetica Neue"/>
                <a:cs typeface="Helvetica Neue"/>
                <a:sym typeface="Helvetica Neue"/>
              </a:rPr>
              <a:t>Convenience for users</a:t>
            </a:r>
            <a:endParaRPr sz="1300">
              <a:solidFill>
                <a:schemeClr val="dk1"/>
              </a:solidFill>
              <a:latin typeface="Helvetica Neue"/>
              <a:ea typeface="Helvetica Neue"/>
              <a:cs typeface="Helvetica Neue"/>
              <a:sym typeface="Helvetica Neue"/>
            </a:endParaRPr>
          </a:p>
          <a:p>
            <a:pPr indent="0" lvl="0" marL="685800" rtl="0" algn="l">
              <a:lnSpc>
                <a:spcPct val="90000"/>
              </a:lnSpc>
              <a:spcBef>
                <a:spcPts val="800"/>
              </a:spcBef>
              <a:spcAft>
                <a:spcPts val="0"/>
              </a:spcAft>
              <a:buNone/>
            </a:pPr>
            <a:r>
              <a:t/>
            </a:r>
            <a:endParaRPr sz="1300">
              <a:solidFill>
                <a:schemeClr val="dk1"/>
              </a:solidFill>
              <a:latin typeface="Helvetica Neue"/>
              <a:ea typeface="Helvetica Neue"/>
              <a:cs typeface="Helvetica Neue"/>
              <a:sym typeface="Helvetica Neue"/>
            </a:endParaRPr>
          </a:p>
          <a:p>
            <a:pPr indent="0" lvl="0" marL="685800" rtl="0" algn="l">
              <a:lnSpc>
                <a:spcPct val="90000"/>
              </a:lnSpc>
              <a:spcBef>
                <a:spcPts val="800"/>
              </a:spcBef>
              <a:spcAft>
                <a:spcPts val="0"/>
              </a:spcAft>
              <a:buNone/>
            </a:pPr>
            <a:r>
              <a:t/>
            </a:r>
            <a:endParaRPr sz="1300">
              <a:solidFill>
                <a:schemeClr val="dk1"/>
              </a:solidFill>
              <a:latin typeface="Helvetica Neue"/>
              <a:ea typeface="Helvetica Neue"/>
              <a:cs typeface="Helvetica Neue"/>
              <a:sym typeface="Helvetica Neue"/>
            </a:endParaRPr>
          </a:p>
          <a:p>
            <a:pPr indent="-247650" lvl="0" marL="342900" rtl="0" algn="l">
              <a:lnSpc>
                <a:spcPct val="90000"/>
              </a:lnSpc>
              <a:spcBef>
                <a:spcPts val="800"/>
              </a:spcBef>
              <a:spcAft>
                <a:spcPts val="0"/>
              </a:spcAft>
              <a:buClr>
                <a:schemeClr val="dk1"/>
              </a:buClr>
              <a:buSzPts val="1300"/>
              <a:buChar char="•"/>
            </a:pPr>
            <a:r>
              <a:rPr lang="en" sz="1300">
                <a:solidFill>
                  <a:schemeClr val="dk1"/>
                </a:solidFill>
                <a:latin typeface="Helvetica Neue"/>
                <a:ea typeface="Helvetica Neue"/>
                <a:cs typeface="Helvetica Neue"/>
                <a:sym typeface="Helvetica Neue"/>
              </a:rPr>
              <a:t>Reduce the digital gap</a:t>
            </a:r>
            <a:endParaRPr sz="900"/>
          </a:p>
        </p:txBody>
      </p:sp>
      <p:pic>
        <p:nvPicPr>
          <p:cNvPr id="252" name="Google Shape;252;p42"/>
          <p:cNvPicPr preferRelativeResize="0"/>
          <p:nvPr/>
        </p:nvPicPr>
        <p:blipFill>
          <a:blip r:embed="rId4">
            <a:alphaModFix/>
          </a:blip>
          <a:stretch>
            <a:fillRect/>
          </a:stretch>
        </p:blipFill>
        <p:spPr>
          <a:xfrm>
            <a:off x="287381" y="2339769"/>
            <a:ext cx="2809800" cy="1873200"/>
          </a:xfrm>
          <a:prstGeom prst="rect">
            <a:avLst/>
          </a:prstGeom>
          <a:noFill/>
          <a:ln>
            <a:noFill/>
          </a:ln>
        </p:spPr>
      </p:pic>
      <p:pic>
        <p:nvPicPr>
          <p:cNvPr id="253" name="Google Shape;253;p42"/>
          <p:cNvPicPr preferRelativeResize="0"/>
          <p:nvPr/>
        </p:nvPicPr>
        <p:blipFill>
          <a:blip r:embed="rId5">
            <a:alphaModFix/>
          </a:blip>
          <a:stretch>
            <a:fillRect/>
          </a:stretch>
        </p:blipFill>
        <p:spPr>
          <a:xfrm>
            <a:off x="5300799" y="572685"/>
            <a:ext cx="1427500" cy="949939"/>
          </a:xfrm>
          <a:prstGeom prst="rect">
            <a:avLst/>
          </a:prstGeom>
          <a:noFill/>
          <a:ln>
            <a:noFill/>
          </a:ln>
        </p:spPr>
      </p:pic>
      <p:pic>
        <p:nvPicPr>
          <p:cNvPr id="254" name="Google Shape;254;p42"/>
          <p:cNvPicPr preferRelativeResize="0"/>
          <p:nvPr/>
        </p:nvPicPr>
        <p:blipFill>
          <a:blip r:embed="rId6">
            <a:alphaModFix/>
          </a:blip>
          <a:stretch>
            <a:fillRect/>
          </a:stretch>
        </p:blipFill>
        <p:spPr>
          <a:xfrm>
            <a:off x="5664447" y="1557287"/>
            <a:ext cx="1063849" cy="1068600"/>
          </a:xfrm>
          <a:prstGeom prst="rect">
            <a:avLst/>
          </a:prstGeom>
          <a:noFill/>
          <a:ln>
            <a:noFill/>
          </a:ln>
        </p:spPr>
      </p:pic>
      <p:pic>
        <p:nvPicPr>
          <p:cNvPr id="255" name="Google Shape;255;p42"/>
          <p:cNvPicPr preferRelativeResize="0"/>
          <p:nvPr/>
        </p:nvPicPr>
        <p:blipFill>
          <a:blip r:embed="rId7">
            <a:alphaModFix/>
          </a:blip>
          <a:stretch>
            <a:fillRect/>
          </a:stretch>
        </p:blipFill>
        <p:spPr>
          <a:xfrm>
            <a:off x="5300799" y="2625874"/>
            <a:ext cx="1427489" cy="909325"/>
          </a:xfrm>
          <a:prstGeom prst="rect">
            <a:avLst/>
          </a:prstGeom>
          <a:noFill/>
          <a:ln>
            <a:noFill/>
          </a:ln>
        </p:spPr>
      </p:pic>
      <p:pic>
        <p:nvPicPr>
          <p:cNvPr id="256" name="Google Shape;256;p42"/>
          <p:cNvPicPr preferRelativeResize="0"/>
          <p:nvPr/>
        </p:nvPicPr>
        <p:blipFill>
          <a:blip r:embed="rId8">
            <a:alphaModFix/>
          </a:blip>
          <a:stretch>
            <a:fillRect/>
          </a:stretch>
        </p:blipFill>
        <p:spPr>
          <a:xfrm>
            <a:off x="5300799" y="3618713"/>
            <a:ext cx="1427500" cy="9673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3"/>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Helvetica Neue"/>
              <a:buNone/>
            </a:pPr>
            <a:r>
              <a:rPr lang="en"/>
              <a:t>Design Concept</a:t>
            </a:r>
            <a:endParaRPr/>
          </a:p>
        </p:txBody>
      </p:sp>
      <p:sp>
        <p:nvSpPr>
          <p:cNvPr id="262" name="Google Shape;262;p43"/>
          <p:cNvSpPr txBox="1"/>
          <p:nvPr>
            <p:ph idx="1" type="body"/>
          </p:nvPr>
        </p:nvSpPr>
        <p:spPr>
          <a:xfrm>
            <a:off x="471488" y="1026914"/>
            <a:ext cx="5915100" cy="2402100"/>
          </a:xfrm>
          <a:prstGeom prst="rect">
            <a:avLst/>
          </a:prstGeom>
          <a:noFill/>
          <a:ln>
            <a:noFill/>
          </a:ln>
        </p:spPr>
        <p:txBody>
          <a:bodyPr anchorCtr="0" anchor="t" bIns="34275" lIns="68575" spcFirstLastPara="1" rIns="68575" wrap="square" tIns="34275">
            <a:normAutofit/>
          </a:bodyPr>
          <a:lstStyle/>
          <a:p>
            <a:pPr indent="-254000" lvl="0" marL="342900" rtl="0" algn="l">
              <a:lnSpc>
                <a:spcPct val="90000"/>
              </a:lnSpc>
              <a:spcBef>
                <a:spcPts val="800"/>
              </a:spcBef>
              <a:spcAft>
                <a:spcPts val="0"/>
              </a:spcAft>
              <a:buSzPts val="1400"/>
              <a:buChar char="●"/>
            </a:pPr>
            <a:r>
              <a:rPr lang="en"/>
              <a:t>Digital Wifi Canopy</a:t>
            </a:r>
            <a:endParaRPr/>
          </a:p>
          <a:p>
            <a:pPr indent="-254000" lvl="1" marL="685800" rtl="0" algn="l">
              <a:lnSpc>
                <a:spcPct val="90000"/>
              </a:lnSpc>
              <a:spcBef>
                <a:spcPts val="0"/>
              </a:spcBef>
              <a:spcAft>
                <a:spcPts val="0"/>
              </a:spcAft>
              <a:buSzPts val="1400"/>
              <a:buChar char="○"/>
            </a:pPr>
            <a:r>
              <a:rPr lang="en"/>
              <a:t>Solar Powered</a:t>
            </a:r>
            <a:endParaRPr/>
          </a:p>
          <a:p>
            <a:pPr indent="-254000" lvl="1" marL="685800" rtl="0" algn="l">
              <a:lnSpc>
                <a:spcPct val="90000"/>
              </a:lnSpc>
              <a:spcBef>
                <a:spcPts val="0"/>
              </a:spcBef>
              <a:spcAft>
                <a:spcPts val="0"/>
              </a:spcAft>
              <a:buSzPts val="1400"/>
              <a:buChar char="○"/>
            </a:pPr>
            <a:r>
              <a:rPr lang="en"/>
              <a:t>Provide USB Charging</a:t>
            </a:r>
            <a:endParaRPr/>
          </a:p>
          <a:p>
            <a:pPr indent="-254000" lvl="1" marL="685800" rtl="0" algn="l">
              <a:lnSpc>
                <a:spcPct val="90000"/>
              </a:lnSpc>
              <a:spcBef>
                <a:spcPts val="0"/>
              </a:spcBef>
              <a:spcAft>
                <a:spcPts val="0"/>
              </a:spcAft>
              <a:buSzPts val="1400"/>
              <a:buChar char="○"/>
            </a:pPr>
            <a:r>
              <a:rPr lang="en"/>
              <a:t>Provide Wifi</a:t>
            </a:r>
            <a:endParaRPr/>
          </a:p>
          <a:p>
            <a:pPr indent="0" lvl="0" marL="0" rtl="0" algn="l">
              <a:lnSpc>
                <a:spcPct val="90000"/>
              </a:lnSpc>
              <a:spcBef>
                <a:spcPts val="800"/>
              </a:spcBef>
              <a:spcAft>
                <a:spcPts val="0"/>
              </a:spcAft>
              <a:buClr>
                <a:schemeClr val="dk1"/>
              </a:buClr>
              <a:buSzPts val="2100"/>
              <a:buNone/>
            </a:pPr>
            <a:r>
              <a:t/>
            </a:r>
            <a:endParaRPr/>
          </a:p>
          <a:p>
            <a:pPr indent="0" lvl="0" marL="0" rtl="0" algn="l">
              <a:lnSpc>
                <a:spcPct val="90000"/>
              </a:lnSpc>
              <a:spcBef>
                <a:spcPts val="800"/>
              </a:spcBef>
              <a:spcAft>
                <a:spcPts val="0"/>
              </a:spcAft>
              <a:buClr>
                <a:schemeClr val="dk1"/>
              </a:buClr>
              <a:buSzPts val="2100"/>
              <a:buNone/>
            </a:pPr>
            <a:r>
              <a:t/>
            </a:r>
            <a:endParaRPr/>
          </a:p>
          <a:p>
            <a:pPr indent="-38100" lvl="0" marL="177800" rtl="0" algn="l">
              <a:lnSpc>
                <a:spcPct val="90000"/>
              </a:lnSpc>
              <a:spcBef>
                <a:spcPts val="800"/>
              </a:spcBef>
              <a:spcAft>
                <a:spcPts val="0"/>
              </a:spcAft>
              <a:buClr>
                <a:schemeClr val="dk1"/>
              </a:buClr>
              <a:buSzPts val="2100"/>
              <a:buNone/>
            </a:pPr>
            <a:r>
              <a:t/>
            </a:r>
            <a:endParaRPr/>
          </a:p>
        </p:txBody>
      </p:sp>
      <p:sp>
        <p:nvSpPr>
          <p:cNvPr id="263" name="Google Shape;263;p43"/>
          <p:cNvSpPr txBox="1"/>
          <p:nvPr>
            <p:ph idx="12" type="sldNum"/>
          </p:nvPr>
        </p:nvSpPr>
        <p:spPr>
          <a:xfrm>
            <a:off x="2657475" y="3618730"/>
            <a:ext cx="1543200" cy="2058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64" name="Google Shape;264;p43"/>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265" name="Google Shape;265;p43"/>
          <p:cNvPicPr preferRelativeResize="0"/>
          <p:nvPr/>
        </p:nvPicPr>
        <p:blipFill>
          <a:blip r:embed="rId4">
            <a:alphaModFix/>
          </a:blip>
          <a:stretch>
            <a:fillRect/>
          </a:stretch>
        </p:blipFill>
        <p:spPr>
          <a:xfrm>
            <a:off x="3886050" y="1223962"/>
            <a:ext cx="4807409" cy="31501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44"/>
          <p:cNvSpPr txBox="1"/>
          <p:nvPr>
            <p:ph type="title"/>
          </p:nvPr>
        </p:nvSpPr>
        <p:spPr>
          <a:xfrm>
            <a:off x="628650" y="273844"/>
            <a:ext cx="7886700" cy="810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Bill of Materials</a:t>
            </a:r>
            <a:endParaRPr/>
          </a:p>
        </p:txBody>
      </p:sp>
      <p:sp>
        <p:nvSpPr>
          <p:cNvPr id="272" name="Google Shape;272;p44"/>
          <p:cNvSpPr txBox="1"/>
          <p:nvPr>
            <p:ph idx="12" type="sldNum"/>
          </p:nvPr>
        </p:nvSpPr>
        <p:spPr>
          <a:xfrm>
            <a:off x="2657475" y="3618730"/>
            <a:ext cx="1543200" cy="20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graphicFrame>
        <p:nvGraphicFramePr>
          <p:cNvPr id="273" name="Google Shape;273;p44"/>
          <p:cNvGraphicFramePr/>
          <p:nvPr/>
        </p:nvGraphicFramePr>
        <p:xfrm>
          <a:off x="628641" y="1084069"/>
          <a:ext cx="3000000" cy="3000000"/>
        </p:xfrm>
        <a:graphic>
          <a:graphicData uri="http://schemas.openxmlformats.org/drawingml/2006/table">
            <a:tbl>
              <a:tblPr>
                <a:noFill/>
                <a:tableStyleId>{EA4F69A3-168A-48D4-A37A-DC8389C83106}</a:tableStyleId>
              </a:tblPr>
              <a:tblGrid>
                <a:gridCol w="750325"/>
                <a:gridCol w="1026225"/>
                <a:gridCol w="1033275"/>
                <a:gridCol w="729100"/>
                <a:gridCol w="474375"/>
                <a:gridCol w="771525"/>
                <a:gridCol w="771525"/>
                <a:gridCol w="771525"/>
                <a:gridCol w="771525"/>
                <a:gridCol w="771525"/>
              </a:tblGrid>
              <a:tr h="386425">
                <a:tc>
                  <a:txBody>
                    <a:bodyPr/>
                    <a:lstStyle/>
                    <a:p>
                      <a:pPr indent="0" lvl="0" marL="0" rtl="0" algn="l">
                        <a:spcBef>
                          <a:spcPts val="0"/>
                        </a:spcBef>
                        <a:spcAft>
                          <a:spcPts val="0"/>
                        </a:spcAft>
                        <a:buNone/>
                      </a:pPr>
                      <a:r>
                        <a:rPr b="1" lang="en" sz="1100"/>
                        <a:t>Item Ref #</a:t>
                      </a:r>
                      <a:endParaRPr b="1" sz="1100"/>
                    </a:p>
                  </a:txBody>
                  <a:tcPr marT="68575" marB="68575" marR="68575" marL="68575"/>
                </a:tc>
                <a:tc>
                  <a:txBody>
                    <a:bodyPr/>
                    <a:lstStyle/>
                    <a:p>
                      <a:pPr indent="0" lvl="0" marL="0" rtl="0" algn="l">
                        <a:spcBef>
                          <a:spcPts val="0"/>
                        </a:spcBef>
                        <a:spcAft>
                          <a:spcPts val="0"/>
                        </a:spcAft>
                        <a:buNone/>
                      </a:pPr>
                      <a:r>
                        <a:rPr b="1" lang="en" sz="1100"/>
                        <a:t>Description</a:t>
                      </a:r>
                      <a:endParaRPr b="1" sz="1100"/>
                    </a:p>
                  </a:txBody>
                  <a:tcPr marT="68575" marB="68575" marR="68575" marL="68575"/>
                </a:tc>
                <a:tc>
                  <a:txBody>
                    <a:bodyPr/>
                    <a:lstStyle/>
                    <a:p>
                      <a:pPr indent="0" lvl="0" marL="0" rtl="0" algn="l">
                        <a:spcBef>
                          <a:spcPts val="0"/>
                        </a:spcBef>
                        <a:spcAft>
                          <a:spcPts val="0"/>
                        </a:spcAft>
                        <a:buNone/>
                      </a:pPr>
                      <a:r>
                        <a:rPr b="1" lang="en" sz="1100"/>
                        <a:t>Part Number</a:t>
                      </a:r>
                      <a:endParaRPr b="1" sz="1100"/>
                    </a:p>
                  </a:txBody>
                  <a:tcPr marT="68575" marB="68575" marR="68575" marL="68575"/>
                </a:tc>
                <a:tc>
                  <a:txBody>
                    <a:bodyPr/>
                    <a:lstStyle/>
                    <a:p>
                      <a:pPr indent="0" lvl="0" marL="0" rtl="0" algn="l">
                        <a:spcBef>
                          <a:spcPts val="0"/>
                        </a:spcBef>
                        <a:spcAft>
                          <a:spcPts val="0"/>
                        </a:spcAft>
                        <a:buNone/>
                      </a:pPr>
                      <a:r>
                        <a:rPr b="1" lang="en" sz="1100"/>
                        <a:t>Quantity </a:t>
                      </a:r>
                      <a:endParaRPr b="1" sz="1100"/>
                    </a:p>
                  </a:txBody>
                  <a:tcPr marT="68575" marB="68575" marR="68575" marL="68575"/>
                </a:tc>
                <a:tc>
                  <a:txBody>
                    <a:bodyPr/>
                    <a:lstStyle/>
                    <a:p>
                      <a:pPr indent="0" lvl="0" marL="0" rtl="0" algn="l">
                        <a:spcBef>
                          <a:spcPts val="0"/>
                        </a:spcBef>
                        <a:spcAft>
                          <a:spcPts val="0"/>
                        </a:spcAft>
                        <a:buNone/>
                      </a:pPr>
                      <a:r>
                        <a:rPr b="1" lang="en" sz="1100"/>
                        <a:t>Unit</a:t>
                      </a:r>
                      <a:endParaRPr b="1" sz="1100"/>
                    </a:p>
                  </a:txBody>
                  <a:tcPr marT="68575" marB="68575" marR="68575" marL="68575"/>
                </a:tc>
                <a:tc>
                  <a:txBody>
                    <a:bodyPr/>
                    <a:lstStyle/>
                    <a:p>
                      <a:pPr indent="0" lvl="0" marL="0" rtl="0" algn="l">
                        <a:spcBef>
                          <a:spcPts val="0"/>
                        </a:spcBef>
                        <a:spcAft>
                          <a:spcPts val="0"/>
                        </a:spcAft>
                        <a:buNone/>
                      </a:pPr>
                      <a:r>
                        <a:rPr b="1" lang="en" sz="1100"/>
                        <a:t>Unit Cost</a:t>
                      </a:r>
                      <a:endParaRPr b="1" sz="1100"/>
                    </a:p>
                  </a:txBody>
                  <a:tcPr marT="68575" marB="68575" marR="68575" marL="68575"/>
                </a:tc>
                <a:tc>
                  <a:txBody>
                    <a:bodyPr/>
                    <a:lstStyle/>
                    <a:p>
                      <a:pPr indent="0" lvl="0" marL="0" rtl="0" algn="l">
                        <a:spcBef>
                          <a:spcPts val="0"/>
                        </a:spcBef>
                        <a:spcAft>
                          <a:spcPts val="0"/>
                        </a:spcAft>
                        <a:buNone/>
                      </a:pPr>
                      <a:r>
                        <a:rPr b="1" lang="en" sz="1100"/>
                        <a:t>Cost</a:t>
                      </a:r>
                      <a:endParaRPr b="1" sz="1100"/>
                    </a:p>
                  </a:txBody>
                  <a:tcPr marT="68575" marB="68575" marR="68575" marL="68575"/>
                </a:tc>
                <a:tc>
                  <a:txBody>
                    <a:bodyPr/>
                    <a:lstStyle/>
                    <a:p>
                      <a:pPr indent="0" lvl="0" marL="0" rtl="0" algn="l">
                        <a:spcBef>
                          <a:spcPts val="0"/>
                        </a:spcBef>
                        <a:spcAft>
                          <a:spcPts val="0"/>
                        </a:spcAft>
                        <a:buNone/>
                      </a:pPr>
                      <a:r>
                        <a:rPr b="1" lang="en" sz="1100"/>
                        <a:t>Shipping</a:t>
                      </a:r>
                      <a:endParaRPr b="1" sz="1100"/>
                    </a:p>
                  </a:txBody>
                  <a:tcPr marT="68575" marB="68575" marR="68575" marL="68575"/>
                </a:tc>
                <a:tc>
                  <a:txBody>
                    <a:bodyPr/>
                    <a:lstStyle/>
                    <a:p>
                      <a:pPr indent="0" lvl="0" marL="0" rtl="0" algn="l">
                        <a:spcBef>
                          <a:spcPts val="0"/>
                        </a:spcBef>
                        <a:spcAft>
                          <a:spcPts val="0"/>
                        </a:spcAft>
                        <a:buNone/>
                      </a:pPr>
                      <a:r>
                        <a:rPr b="1" lang="en" sz="1100"/>
                        <a:t>Total Cost</a:t>
                      </a:r>
                      <a:endParaRPr b="1" sz="1100"/>
                    </a:p>
                  </a:txBody>
                  <a:tcPr marT="68575" marB="68575" marR="68575" marL="68575"/>
                </a:tc>
                <a:tc>
                  <a:txBody>
                    <a:bodyPr/>
                    <a:lstStyle/>
                    <a:p>
                      <a:pPr indent="0" lvl="0" marL="0" rtl="0" algn="l">
                        <a:spcBef>
                          <a:spcPts val="0"/>
                        </a:spcBef>
                        <a:spcAft>
                          <a:spcPts val="0"/>
                        </a:spcAft>
                        <a:buNone/>
                      </a:pPr>
                      <a:r>
                        <a:rPr b="1" lang="en" sz="1100"/>
                        <a:t>Vendor</a:t>
                      </a:r>
                      <a:endParaRPr b="1" sz="1100"/>
                    </a:p>
                  </a:txBody>
                  <a:tcPr marT="68575" marB="68575" marR="68575" marL="68575"/>
                </a:tc>
              </a:tr>
              <a:tr h="285750">
                <a:tc>
                  <a:txBody>
                    <a:bodyPr/>
                    <a:lstStyle/>
                    <a:p>
                      <a:pPr indent="0" lvl="0" marL="0" rtl="0" algn="l">
                        <a:spcBef>
                          <a:spcPts val="0"/>
                        </a:spcBef>
                        <a:spcAft>
                          <a:spcPts val="0"/>
                        </a:spcAft>
                        <a:buNone/>
                      </a:pPr>
                      <a:r>
                        <a:rPr lang="en" sz="1100"/>
                        <a:t>1</a:t>
                      </a:r>
                      <a:endParaRPr sz="1100"/>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ACOPOWER 60 Watt 60W Solar Panel 12 Volt </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HY060-12P</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4</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$85.99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$343.96</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$0.00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$343.96</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Amazon</a:t>
                      </a:r>
                      <a:endParaRPr sz="1100">
                        <a:latin typeface="Calibri"/>
                        <a:ea typeface="Calibri"/>
                        <a:cs typeface="Calibri"/>
                        <a:sym typeface="Calibri"/>
                      </a:endParaRPr>
                    </a:p>
                  </a:txBody>
                  <a:tcPr marT="68575" marB="68575" marR="68575" marL="68575"/>
                </a:tc>
              </a:tr>
              <a:tr h="285750">
                <a:tc>
                  <a:txBody>
                    <a:bodyPr/>
                    <a:lstStyle/>
                    <a:p>
                      <a:pPr indent="0" lvl="0" marL="0" rtl="0" algn="l">
                        <a:spcBef>
                          <a:spcPts val="0"/>
                        </a:spcBef>
                        <a:spcAft>
                          <a:spcPts val="0"/>
                        </a:spcAft>
                        <a:buNone/>
                      </a:pPr>
                      <a:r>
                        <a:rPr lang="en" sz="1100"/>
                        <a:t>2</a:t>
                      </a:r>
                      <a:endParaRPr sz="1100"/>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Battery</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rgbClr val="333333"/>
                          </a:solidFill>
                          <a:latin typeface="Calibri"/>
                          <a:ea typeface="Calibri"/>
                          <a:cs typeface="Calibri"/>
                          <a:sym typeface="Calibri"/>
                        </a:rPr>
                        <a:t>‎SMXE-2022101701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$289.99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$289.99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$0.00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$289.99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Amazon</a:t>
                      </a:r>
                      <a:endParaRPr sz="1100">
                        <a:latin typeface="Calibri"/>
                        <a:ea typeface="Calibri"/>
                        <a:cs typeface="Calibri"/>
                        <a:sym typeface="Calibri"/>
                      </a:endParaRPr>
                    </a:p>
                  </a:txBody>
                  <a:tcPr marT="68575" marB="68575" marR="68575" marL="68575"/>
                </a:tc>
              </a:tr>
              <a:tr h="285750">
                <a:tc>
                  <a:txBody>
                    <a:bodyPr/>
                    <a:lstStyle/>
                    <a:p>
                      <a:pPr indent="0" lvl="0" marL="0" rtl="0" algn="l">
                        <a:spcBef>
                          <a:spcPts val="0"/>
                        </a:spcBef>
                        <a:spcAft>
                          <a:spcPts val="0"/>
                        </a:spcAft>
                        <a:buNone/>
                      </a:pPr>
                      <a:r>
                        <a:rPr lang="en" sz="1100"/>
                        <a:t>3</a:t>
                      </a:r>
                      <a:endParaRPr sz="1100"/>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WiFi Extender</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WL-WN583AX1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$39.99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$39.99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$0.00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$39.99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Amazon</a:t>
                      </a:r>
                      <a:endParaRPr sz="1100">
                        <a:latin typeface="Calibri"/>
                        <a:ea typeface="Calibri"/>
                        <a:cs typeface="Calibri"/>
                        <a:sym typeface="Calibri"/>
                      </a:endParaRPr>
                    </a:p>
                  </a:txBody>
                  <a:tcPr marT="68575" marB="68575" marR="68575" marL="68575"/>
                </a:tc>
              </a:tr>
              <a:tr h="285750">
                <a:tc>
                  <a:txBody>
                    <a:bodyPr/>
                    <a:lstStyle/>
                    <a:p>
                      <a:pPr indent="0" lvl="0" marL="0" rtl="0" algn="l">
                        <a:spcBef>
                          <a:spcPts val="0"/>
                        </a:spcBef>
                        <a:spcAft>
                          <a:spcPts val="0"/>
                        </a:spcAft>
                        <a:buNone/>
                      </a:pPr>
                      <a:r>
                        <a:rPr lang="en" sz="1100"/>
                        <a:t>4</a:t>
                      </a:r>
                      <a:endParaRPr sz="1100"/>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Volt converter</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090600AFA</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$12.99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$12.99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$0.00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$12.99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Amazon</a:t>
                      </a:r>
                      <a:endParaRPr sz="1100">
                        <a:latin typeface="Calibri"/>
                        <a:ea typeface="Calibri"/>
                        <a:cs typeface="Calibri"/>
                        <a:sym typeface="Calibri"/>
                      </a:endParaRPr>
                    </a:p>
                  </a:txBody>
                  <a:tcPr marT="68575" marB="68575" marR="68575" marL="68575"/>
                </a:tc>
              </a:tr>
              <a:tr h="285750">
                <a:tc>
                  <a:txBody>
                    <a:bodyPr/>
                    <a:lstStyle/>
                    <a:p>
                      <a:pPr indent="0" lvl="0" marL="0" rtl="0" algn="l">
                        <a:spcBef>
                          <a:spcPts val="0"/>
                        </a:spcBef>
                        <a:spcAft>
                          <a:spcPts val="0"/>
                        </a:spcAft>
                        <a:buNone/>
                      </a:pPr>
                      <a:r>
                        <a:rPr lang="en" sz="1100"/>
                        <a:t>5</a:t>
                      </a:r>
                      <a:endParaRPr sz="1100"/>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Wires</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rgbClr val="333333"/>
                          </a:solidFill>
                          <a:latin typeface="Calibri"/>
                          <a:ea typeface="Calibri"/>
                          <a:cs typeface="Calibri"/>
                          <a:sym typeface="Calibri"/>
                        </a:rPr>
                        <a:t>B073GQWKV4</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$ 27.95</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$ 27.95</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$0.00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$ 27.95</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Amazon</a:t>
                      </a:r>
                      <a:endParaRPr sz="1100">
                        <a:latin typeface="Calibri"/>
                        <a:ea typeface="Calibri"/>
                        <a:cs typeface="Calibri"/>
                        <a:sym typeface="Calibri"/>
                      </a:endParaRPr>
                    </a:p>
                  </a:txBody>
                  <a:tcPr marT="68575" marB="68575" marR="68575" marL="68575"/>
                </a:tc>
              </a:tr>
              <a:tr h="285750">
                <a:tc>
                  <a:txBody>
                    <a:bodyPr/>
                    <a:lstStyle/>
                    <a:p>
                      <a:pPr indent="0" lvl="0" marL="0" rtl="0" algn="l">
                        <a:spcBef>
                          <a:spcPts val="0"/>
                        </a:spcBef>
                        <a:spcAft>
                          <a:spcPts val="0"/>
                        </a:spcAft>
                        <a:buNone/>
                      </a:pPr>
                      <a:r>
                        <a:rPr lang="en" sz="1100"/>
                        <a:t>6</a:t>
                      </a:r>
                      <a:endParaRPr sz="1100"/>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Solar charge controller</a:t>
                      </a:r>
                      <a:endParaRPr sz="1100">
                        <a:solidFill>
                          <a:schemeClr val="dk1"/>
                        </a:solidFill>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rgbClr val="333333"/>
                          </a:solidFill>
                          <a:latin typeface="Calibri"/>
                          <a:ea typeface="Calibri"/>
                          <a:cs typeface="Calibri"/>
                          <a:sym typeface="Calibri"/>
                        </a:rPr>
                        <a:t>B087BC9X4S</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$39.60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$39.60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$0.00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$39.60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Amazon</a:t>
                      </a:r>
                      <a:endParaRPr sz="1100">
                        <a:latin typeface="Calibri"/>
                        <a:ea typeface="Calibri"/>
                        <a:cs typeface="Calibri"/>
                        <a:sym typeface="Calibri"/>
                      </a:endParaRPr>
                    </a:p>
                  </a:txBody>
                  <a:tcPr marT="68575" marB="68575" marR="68575" marL="68575"/>
                </a:tc>
              </a:tr>
              <a:tr h="285750">
                <a:tc>
                  <a:txBody>
                    <a:bodyPr/>
                    <a:lstStyle/>
                    <a:p>
                      <a:pPr indent="0" lvl="0" marL="0" rtl="0" algn="l">
                        <a:spcBef>
                          <a:spcPts val="0"/>
                        </a:spcBef>
                        <a:spcAft>
                          <a:spcPts val="0"/>
                        </a:spcAft>
                        <a:buNone/>
                      </a:pPr>
                      <a:r>
                        <a:rPr lang="en" sz="1100"/>
                        <a:t>7</a:t>
                      </a:r>
                      <a:endParaRPr sz="1100"/>
                    </a:p>
                  </a:txBody>
                  <a:tcPr marT="68575" marB="68575" marR="68575" marL="68575"/>
                </a:tc>
                <a:tc>
                  <a:txBody>
                    <a:bodyPr/>
                    <a:lstStyle/>
                    <a:p>
                      <a:pPr indent="0" lvl="0" marL="0" rtl="0" algn="l">
                        <a:spcBef>
                          <a:spcPts val="0"/>
                        </a:spcBef>
                        <a:spcAft>
                          <a:spcPts val="0"/>
                        </a:spcAft>
                        <a:buNone/>
                      </a:pPr>
                      <a:r>
                        <a:rPr lang="en" sz="1100">
                          <a:solidFill>
                            <a:srgbClr val="333333"/>
                          </a:solidFill>
                          <a:latin typeface="Calibri"/>
                          <a:ea typeface="Calibri"/>
                          <a:cs typeface="Calibri"/>
                          <a:sym typeface="Calibri"/>
                        </a:rPr>
                        <a:t>Ports A&amp;C</a:t>
                      </a:r>
                      <a:endParaRPr sz="1100">
                        <a:solidFill>
                          <a:schemeClr val="dk1"/>
                        </a:solidFill>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‎YM1288</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$ 18.99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$ 18.99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$0.00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$ 18.99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Amazon</a:t>
                      </a:r>
                      <a:endParaRPr sz="1100">
                        <a:latin typeface="Calibri"/>
                        <a:ea typeface="Calibri"/>
                        <a:cs typeface="Calibri"/>
                        <a:sym typeface="Calibri"/>
                      </a:endParaRPr>
                    </a:p>
                  </a:txBody>
                  <a:tcPr marT="68575" marB="68575" marR="68575" marL="68575"/>
                </a:tc>
              </a:tr>
              <a:tr h="285750">
                <a:tc>
                  <a:txBody>
                    <a:bodyPr/>
                    <a:lstStyle/>
                    <a:p>
                      <a:pPr indent="0" lvl="0" marL="0" rtl="0" algn="l">
                        <a:spcBef>
                          <a:spcPts val="0"/>
                        </a:spcBef>
                        <a:spcAft>
                          <a:spcPts val="0"/>
                        </a:spcAft>
                        <a:buNone/>
                      </a:pPr>
                      <a:r>
                        <a:rPr lang="en" sz="1100"/>
                        <a:t>8</a:t>
                      </a:r>
                      <a:endParaRPr sz="1100"/>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Ports A</a:t>
                      </a:r>
                      <a:endParaRPr sz="1100">
                        <a:solidFill>
                          <a:srgbClr val="333333"/>
                        </a:solidFill>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YM1236</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$ 11.99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$ 11.99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$0.00</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$ 11.99</a:t>
                      </a:r>
                      <a:endParaRPr sz="1100">
                        <a:latin typeface="Calibri"/>
                        <a:ea typeface="Calibri"/>
                        <a:cs typeface="Calibri"/>
                        <a:sym typeface="Calibri"/>
                      </a:endParaRPr>
                    </a:p>
                  </a:txBody>
                  <a:tcPr marT="68575" marB="68575" marR="68575" marL="68575"/>
                </a:tc>
                <a:tc>
                  <a:txBody>
                    <a:bodyPr/>
                    <a:lstStyle/>
                    <a:p>
                      <a:pPr indent="0" lvl="0" marL="0" rtl="0" algn="l">
                        <a:spcBef>
                          <a:spcPts val="0"/>
                        </a:spcBef>
                        <a:spcAft>
                          <a:spcPts val="0"/>
                        </a:spcAft>
                        <a:buClr>
                          <a:schemeClr val="dk1"/>
                        </a:buClr>
                        <a:buSzPts val="800"/>
                        <a:buFont typeface="Arial"/>
                        <a:buNone/>
                      </a:pPr>
                      <a:r>
                        <a:rPr lang="en" sz="1100">
                          <a:solidFill>
                            <a:schemeClr val="dk1"/>
                          </a:solidFill>
                          <a:latin typeface="Calibri"/>
                          <a:ea typeface="Calibri"/>
                          <a:cs typeface="Calibri"/>
                          <a:sym typeface="Calibri"/>
                        </a:rPr>
                        <a:t>Amazon</a:t>
                      </a:r>
                      <a:endParaRPr sz="1100">
                        <a:latin typeface="Calibri"/>
                        <a:ea typeface="Calibri"/>
                        <a:cs typeface="Calibri"/>
                        <a:sym typeface="Calibri"/>
                      </a:endParaRPr>
                    </a:p>
                  </a:txBody>
                  <a:tcPr marT="68575" marB="68575" marR="68575" marL="68575"/>
                </a:tc>
              </a:tr>
            </a:tbl>
          </a:graphicData>
        </a:graphic>
      </p:graphicFrame>
      <p:pic>
        <p:nvPicPr>
          <p:cNvPr id="274" name="Google Shape;274;p44"/>
          <p:cNvPicPr preferRelativeResize="0"/>
          <p:nvPr/>
        </p:nvPicPr>
        <p:blipFill>
          <a:blip r:embed="rId3">
            <a:alphaModFix/>
          </a:blip>
          <a:stretch>
            <a:fillRect/>
          </a:stretch>
        </p:blipFill>
        <p:spPr>
          <a:xfrm>
            <a:off x="6728288" y="4766381"/>
            <a:ext cx="2415712" cy="3771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5"/>
          <p:cNvSpPr txBox="1"/>
          <p:nvPr>
            <p:ph type="title"/>
          </p:nvPr>
        </p:nvSpPr>
        <p:spPr>
          <a:xfrm>
            <a:off x="471488" y="205383"/>
            <a:ext cx="5915100" cy="74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Bill of Materials</a:t>
            </a:r>
            <a:endParaRPr/>
          </a:p>
        </p:txBody>
      </p:sp>
      <p:sp>
        <p:nvSpPr>
          <p:cNvPr id="281" name="Google Shape;281;p45"/>
          <p:cNvSpPr txBox="1"/>
          <p:nvPr>
            <p:ph idx="1" type="body"/>
          </p:nvPr>
        </p:nvSpPr>
        <p:spPr>
          <a:xfrm>
            <a:off x="471488" y="1026914"/>
            <a:ext cx="5915100" cy="2402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1800">
                <a:latin typeface="Arial"/>
                <a:ea typeface="Arial"/>
                <a:cs typeface="Arial"/>
                <a:sym typeface="Arial"/>
              </a:rPr>
              <a:t>Type: </a:t>
            </a:r>
            <a:r>
              <a:rPr lang="en" sz="1800">
                <a:highlight>
                  <a:srgbClr val="FFFFFF"/>
                </a:highlight>
                <a:latin typeface="Arial"/>
                <a:ea typeface="Arial"/>
                <a:cs typeface="Arial"/>
                <a:sym typeface="Arial"/>
              </a:rPr>
              <a:t>Polycrystalline Solar Panel</a:t>
            </a:r>
            <a:endParaRPr sz="1800">
              <a:highlight>
                <a:srgbClr val="FFFFFF"/>
              </a:highlight>
              <a:latin typeface="Arial"/>
              <a:ea typeface="Arial"/>
              <a:cs typeface="Arial"/>
              <a:sym typeface="Arial"/>
            </a:endParaRPr>
          </a:p>
          <a:p>
            <a:pPr indent="0" lvl="0" marL="0" rtl="0" algn="l">
              <a:spcBef>
                <a:spcPts val="800"/>
              </a:spcBef>
              <a:spcAft>
                <a:spcPts val="0"/>
              </a:spcAft>
              <a:buNone/>
            </a:pPr>
            <a:r>
              <a:rPr lang="en" sz="1800">
                <a:highlight>
                  <a:srgbClr val="FFFFFF"/>
                </a:highlight>
                <a:latin typeface="Arial"/>
                <a:ea typeface="Arial"/>
                <a:cs typeface="Arial"/>
                <a:sym typeface="Arial"/>
              </a:rPr>
              <a:t>Length: </a:t>
            </a:r>
            <a:r>
              <a:rPr lang="en" sz="1800">
                <a:highlight>
                  <a:srgbClr val="FFFFFF"/>
                </a:highlight>
                <a:latin typeface="Arial"/>
                <a:ea typeface="Arial"/>
                <a:cs typeface="Arial"/>
                <a:sym typeface="Arial"/>
              </a:rPr>
              <a:t>26.38</a:t>
            </a:r>
            <a:r>
              <a:rPr lang="en" sz="1800">
                <a:highlight>
                  <a:srgbClr val="FFFFFF"/>
                </a:highlight>
                <a:latin typeface="Arial"/>
                <a:ea typeface="Arial"/>
                <a:cs typeface="Arial"/>
                <a:sym typeface="Arial"/>
              </a:rPr>
              <a:t> in.</a:t>
            </a:r>
            <a:endParaRPr sz="1800">
              <a:highlight>
                <a:srgbClr val="FFFFFF"/>
              </a:highlight>
              <a:latin typeface="Arial"/>
              <a:ea typeface="Arial"/>
              <a:cs typeface="Arial"/>
              <a:sym typeface="Arial"/>
            </a:endParaRPr>
          </a:p>
          <a:p>
            <a:pPr indent="0" lvl="0" marL="0" rtl="0" algn="l">
              <a:spcBef>
                <a:spcPts val="800"/>
              </a:spcBef>
              <a:spcAft>
                <a:spcPts val="0"/>
              </a:spcAft>
              <a:buNone/>
            </a:pPr>
            <a:r>
              <a:rPr lang="en" sz="1800">
                <a:highlight>
                  <a:srgbClr val="FFFFFF"/>
                </a:highlight>
                <a:latin typeface="Arial"/>
                <a:ea typeface="Arial"/>
                <a:cs typeface="Arial"/>
                <a:sym typeface="Arial"/>
              </a:rPr>
              <a:t>Height: </a:t>
            </a:r>
            <a:r>
              <a:rPr lang="en" sz="1800">
                <a:highlight>
                  <a:srgbClr val="FFFFFF"/>
                </a:highlight>
                <a:latin typeface="Arial"/>
                <a:ea typeface="Arial"/>
                <a:cs typeface="Arial"/>
                <a:sym typeface="Arial"/>
              </a:rPr>
              <a:t>24.4</a:t>
            </a:r>
            <a:r>
              <a:rPr lang="en" sz="1800">
                <a:highlight>
                  <a:srgbClr val="FFFFFF"/>
                </a:highlight>
                <a:latin typeface="Arial"/>
                <a:ea typeface="Arial"/>
                <a:cs typeface="Arial"/>
                <a:sym typeface="Arial"/>
              </a:rPr>
              <a:t> in.</a:t>
            </a:r>
            <a:endParaRPr sz="1800">
              <a:highlight>
                <a:srgbClr val="FFFFFF"/>
              </a:highlight>
              <a:latin typeface="Arial"/>
              <a:ea typeface="Arial"/>
              <a:cs typeface="Arial"/>
              <a:sym typeface="Arial"/>
            </a:endParaRPr>
          </a:p>
          <a:p>
            <a:pPr indent="0" lvl="0" marL="0" rtl="0" algn="l">
              <a:spcBef>
                <a:spcPts val="800"/>
              </a:spcBef>
              <a:spcAft>
                <a:spcPts val="0"/>
              </a:spcAft>
              <a:buNone/>
            </a:pPr>
            <a:r>
              <a:rPr lang="en" sz="1800">
                <a:highlight>
                  <a:srgbClr val="FFFFFF"/>
                </a:highlight>
                <a:latin typeface="Arial"/>
                <a:ea typeface="Arial"/>
                <a:cs typeface="Arial"/>
                <a:sym typeface="Arial"/>
              </a:rPr>
              <a:t>Nominal Voltage: 12V</a:t>
            </a:r>
            <a:endParaRPr sz="1800">
              <a:highlight>
                <a:srgbClr val="FFFFFF"/>
              </a:highlight>
              <a:latin typeface="Arial"/>
              <a:ea typeface="Arial"/>
              <a:cs typeface="Arial"/>
              <a:sym typeface="Arial"/>
            </a:endParaRPr>
          </a:p>
          <a:p>
            <a:pPr indent="0" lvl="0" marL="0" rtl="0" algn="l">
              <a:spcBef>
                <a:spcPts val="800"/>
              </a:spcBef>
              <a:spcAft>
                <a:spcPts val="0"/>
              </a:spcAft>
              <a:buNone/>
            </a:pPr>
            <a:r>
              <a:rPr lang="en" sz="1800">
                <a:highlight>
                  <a:srgbClr val="FFFFFF"/>
                </a:highlight>
                <a:latin typeface="Arial"/>
                <a:ea typeface="Arial"/>
                <a:cs typeface="Arial"/>
                <a:sym typeface="Arial"/>
              </a:rPr>
              <a:t>Current: 3.6A</a:t>
            </a:r>
            <a:endParaRPr sz="1800">
              <a:highlight>
                <a:srgbClr val="FFFFFF"/>
              </a:highlight>
              <a:latin typeface="Arial"/>
              <a:ea typeface="Arial"/>
              <a:cs typeface="Arial"/>
              <a:sym typeface="Arial"/>
            </a:endParaRPr>
          </a:p>
          <a:p>
            <a:pPr indent="0" lvl="0" marL="0" rtl="0" algn="l">
              <a:spcBef>
                <a:spcPts val="800"/>
              </a:spcBef>
              <a:spcAft>
                <a:spcPts val="0"/>
              </a:spcAft>
              <a:buNone/>
            </a:pPr>
            <a:r>
              <a:rPr lang="en" sz="1800">
                <a:highlight>
                  <a:srgbClr val="FFFFFF"/>
                </a:highlight>
                <a:latin typeface="Arial"/>
                <a:ea typeface="Arial"/>
                <a:cs typeface="Arial"/>
                <a:sym typeface="Arial"/>
              </a:rPr>
              <a:t>Peak Power: 60W</a:t>
            </a:r>
            <a:endParaRPr sz="1800">
              <a:highlight>
                <a:srgbClr val="FFFFFF"/>
              </a:highlight>
              <a:latin typeface="Arial"/>
              <a:ea typeface="Arial"/>
              <a:cs typeface="Arial"/>
              <a:sym typeface="Arial"/>
            </a:endParaRPr>
          </a:p>
        </p:txBody>
      </p:sp>
      <p:sp>
        <p:nvSpPr>
          <p:cNvPr id="282" name="Google Shape;282;p45"/>
          <p:cNvSpPr txBox="1"/>
          <p:nvPr>
            <p:ph idx="12" type="sldNum"/>
          </p:nvPr>
        </p:nvSpPr>
        <p:spPr>
          <a:xfrm>
            <a:off x="2657475" y="3618730"/>
            <a:ext cx="1543200" cy="20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83" name="Google Shape;283;p45"/>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284" name="Google Shape;284;p45"/>
          <p:cNvPicPr preferRelativeResize="0"/>
          <p:nvPr/>
        </p:nvPicPr>
        <p:blipFill>
          <a:blip r:embed="rId4">
            <a:alphaModFix/>
          </a:blip>
          <a:stretch>
            <a:fillRect/>
          </a:stretch>
        </p:blipFill>
        <p:spPr>
          <a:xfrm>
            <a:off x="5731737" y="1089702"/>
            <a:ext cx="2452613" cy="26562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type="title"/>
          </p:nvPr>
        </p:nvSpPr>
        <p:spPr>
          <a:xfrm>
            <a:off x="471488" y="205383"/>
            <a:ext cx="5915100" cy="74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Bill of Materials</a:t>
            </a:r>
            <a:endParaRPr/>
          </a:p>
        </p:txBody>
      </p:sp>
      <p:sp>
        <p:nvSpPr>
          <p:cNvPr id="291" name="Google Shape;291;p46"/>
          <p:cNvSpPr txBox="1"/>
          <p:nvPr>
            <p:ph idx="1" type="body"/>
          </p:nvPr>
        </p:nvSpPr>
        <p:spPr>
          <a:xfrm>
            <a:off x="471488" y="1026914"/>
            <a:ext cx="5915100" cy="2402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Type: Lithium Iron Phosphate Battery</a:t>
            </a:r>
            <a:endParaRPr/>
          </a:p>
          <a:p>
            <a:pPr indent="0" lvl="0" marL="0" rtl="0" algn="l">
              <a:spcBef>
                <a:spcPts val="800"/>
              </a:spcBef>
              <a:spcAft>
                <a:spcPts val="0"/>
              </a:spcAft>
              <a:buNone/>
            </a:pPr>
            <a:r>
              <a:rPr lang="en"/>
              <a:t>Voltage: 12V</a:t>
            </a:r>
            <a:endParaRPr/>
          </a:p>
          <a:p>
            <a:pPr indent="0" lvl="0" marL="0" rtl="0" algn="l">
              <a:spcBef>
                <a:spcPts val="800"/>
              </a:spcBef>
              <a:spcAft>
                <a:spcPts val="0"/>
              </a:spcAft>
              <a:buNone/>
            </a:pPr>
            <a:r>
              <a:rPr lang="en"/>
              <a:t>Current: 100Ah</a:t>
            </a:r>
            <a:endParaRPr/>
          </a:p>
          <a:p>
            <a:pPr indent="0" lvl="0" marL="0" rtl="0" algn="l">
              <a:spcBef>
                <a:spcPts val="800"/>
              </a:spcBef>
              <a:spcAft>
                <a:spcPts val="0"/>
              </a:spcAft>
              <a:buNone/>
            </a:pPr>
            <a:r>
              <a:rPr lang="en"/>
              <a:t>Power: 1200Wh</a:t>
            </a:r>
            <a:endParaRPr/>
          </a:p>
        </p:txBody>
      </p:sp>
      <p:sp>
        <p:nvSpPr>
          <p:cNvPr id="292" name="Google Shape;292;p46"/>
          <p:cNvSpPr txBox="1"/>
          <p:nvPr>
            <p:ph idx="12" type="sldNum"/>
          </p:nvPr>
        </p:nvSpPr>
        <p:spPr>
          <a:xfrm>
            <a:off x="2657475" y="3618730"/>
            <a:ext cx="1543200" cy="20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93" name="Google Shape;293;p46"/>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294" name="Google Shape;294;p46"/>
          <p:cNvPicPr preferRelativeResize="0"/>
          <p:nvPr/>
        </p:nvPicPr>
        <p:blipFill>
          <a:blip r:embed="rId4">
            <a:alphaModFix/>
          </a:blip>
          <a:stretch>
            <a:fillRect/>
          </a:stretch>
        </p:blipFill>
        <p:spPr>
          <a:xfrm>
            <a:off x="5383894" y="1498594"/>
            <a:ext cx="3251100" cy="2944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7"/>
          <p:cNvSpPr txBox="1"/>
          <p:nvPr>
            <p:ph type="title"/>
          </p:nvPr>
        </p:nvSpPr>
        <p:spPr>
          <a:xfrm>
            <a:off x="471488" y="205383"/>
            <a:ext cx="5915100" cy="7458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Bill of Materials</a:t>
            </a:r>
            <a:endParaRPr/>
          </a:p>
        </p:txBody>
      </p:sp>
      <p:sp>
        <p:nvSpPr>
          <p:cNvPr id="301" name="Google Shape;301;p47"/>
          <p:cNvSpPr txBox="1"/>
          <p:nvPr>
            <p:ph idx="1" type="body"/>
          </p:nvPr>
        </p:nvSpPr>
        <p:spPr>
          <a:xfrm>
            <a:off x="471488" y="1026914"/>
            <a:ext cx="5915100" cy="2402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Type: Solar Charge Converter</a:t>
            </a:r>
            <a:endParaRPr/>
          </a:p>
          <a:p>
            <a:pPr indent="0" lvl="0" marL="0" rtl="0" algn="l">
              <a:spcBef>
                <a:spcPts val="800"/>
              </a:spcBef>
              <a:spcAft>
                <a:spcPts val="0"/>
              </a:spcAft>
              <a:buNone/>
            </a:pPr>
            <a:r>
              <a:rPr lang="en"/>
              <a:t>Voltage: 12V</a:t>
            </a:r>
            <a:endParaRPr/>
          </a:p>
          <a:p>
            <a:pPr indent="0" lvl="0" marL="0" rtl="0" algn="l">
              <a:spcBef>
                <a:spcPts val="800"/>
              </a:spcBef>
              <a:spcAft>
                <a:spcPts val="0"/>
              </a:spcAft>
              <a:buNone/>
            </a:pPr>
            <a:r>
              <a:rPr lang="en"/>
              <a:t>Current Max : 30A </a:t>
            </a:r>
            <a:endParaRPr/>
          </a:p>
          <a:p>
            <a:pPr indent="0" lvl="0" marL="0" rtl="0" algn="l">
              <a:spcBef>
                <a:spcPts val="800"/>
              </a:spcBef>
              <a:spcAft>
                <a:spcPts val="0"/>
              </a:spcAft>
              <a:buClr>
                <a:schemeClr val="dk1"/>
              </a:buClr>
              <a:buSzPts val="800"/>
              <a:buFont typeface="Arial"/>
              <a:buNone/>
            </a:pPr>
            <a:r>
              <a:rPr lang="en"/>
              <a:t>Power Output: 240W</a:t>
            </a:r>
            <a:endParaRPr/>
          </a:p>
        </p:txBody>
      </p:sp>
      <p:sp>
        <p:nvSpPr>
          <p:cNvPr id="302" name="Google Shape;302;p47"/>
          <p:cNvSpPr txBox="1"/>
          <p:nvPr>
            <p:ph idx="12" type="sldNum"/>
          </p:nvPr>
        </p:nvSpPr>
        <p:spPr>
          <a:xfrm>
            <a:off x="2657475" y="3618730"/>
            <a:ext cx="1543200" cy="20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303" name="Google Shape;303;p47"/>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304" name="Google Shape;304;p47"/>
          <p:cNvPicPr preferRelativeResize="0"/>
          <p:nvPr/>
        </p:nvPicPr>
        <p:blipFill>
          <a:blip r:embed="rId4">
            <a:alphaModFix/>
          </a:blip>
          <a:stretch>
            <a:fillRect/>
          </a:stretch>
        </p:blipFill>
        <p:spPr>
          <a:xfrm>
            <a:off x="5014256" y="1317342"/>
            <a:ext cx="3465394" cy="18212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itle Slides">
  <a:themeElements>
    <a:clrScheme name="College of Engineering 2">
      <a:dk1>
        <a:srgbClr val="000000"/>
      </a:dk1>
      <a:lt1>
        <a:srgbClr val="FFFFFF"/>
      </a:lt1>
      <a:dk2>
        <a:srgbClr val="404040"/>
      </a:dk2>
      <a:lt2>
        <a:srgbClr val="BFBFBF"/>
      </a:lt2>
      <a:accent1>
        <a:srgbClr val="236192"/>
      </a:accent1>
      <a:accent2>
        <a:srgbClr val="00CFB4"/>
      </a:accent2>
      <a:accent3>
        <a:srgbClr val="A4D233"/>
      </a:accent3>
      <a:accent4>
        <a:srgbClr val="00BBDC"/>
      </a:accent4>
      <a:accent5>
        <a:srgbClr val="EE2737"/>
      </a:accent5>
      <a:accent6>
        <a:srgbClr val="B7B0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tent Slides">
  <a:themeElements>
    <a:clrScheme name="College of Engineering">
      <a:dk1>
        <a:srgbClr val="000000"/>
      </a:dk1>
      <a:lt1>
        <a:srgbClr val="FFFFFF"/>
      </a:lt1>
      <a:dk2>
        <a:srgbClr val="404040"/>
      </a:dk2>
      <a:lt2>
        <a:srgbClr val="BFBFBF"/>
      </a:lt2>
      <a:accent1>
        <a:srgbClr val="236192"/>
      </a:accent1>
      <a:accent2>
        <a:srgbClr val="A4D233"/>
      </a:accent2>
      <a:accent3>
        <a:srgbClr val="00CFB4"/>
      </a:accent3>
      <a:accent4>
        <a:srgbClr val="00BBDC"/>
      </a:accent4>
      <a:accent5>
        <a:srgbClr val="EE2737"/>
      </a:accent5>
      <a:accent6>
        <a:srgbClr val="B7B0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