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60" r:id="rId4"/>
  </p:sldMasterIdLst>
  <p:notesMasterIdLst>
    <p:notesMasterId r:id="rId5"/>
  </p:notesMasterIdLst>
  <p:sldIdLst>
    <p:sldId id="256" r:id="rId6"/>
  </p:sldIdLst>
  <p:sldSz cy="21945600" cx="32918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7" roundtripDataSignature="AMtx7mi3oeBq2gA48lT8469OwkgmLpElk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5184"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5184"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5184"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5184"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5184"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5184"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5184"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5184"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5184"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5184"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5184"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5184"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5184"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5184"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5184"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5184"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14425" y="1143000"/>
            <a:ext cx="462915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5184"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5184"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5184"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5184"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5184"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5184"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5184"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5184"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d3af932b19_0_105:notes"/>
          <p:cNvSpPr/>
          <p:nvPr>
            <p:ph idx="2" type="sldImg"/>
          </p:nvPr>
        </p:nvSpPr>
        <p:spPr>
          <a:xfrm>
            <a:off x="1114425" y="1143000"/>
            <a:ext cx="46293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g1d3af932b19_0_1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Bi directional Battery</a:t>
            </a:r>
            <a:endParaRPr/>
          </a:p>
          <a:p>
            <a:pPr indent="0" lvl="0" marL="0" rtl="0" algn="l">
              <a:lnSpc>
                <a:spcPct val="100000"/>
              </a:lnSpc>
              <a:spcBef>
                <a:spcPts val="0"/>
              </a:spcBef>
              <a:spcAft>
                <a:spcPts val="0"/>
              </a:spcAft>
              <a:buSzPts val="1400"/>
              <a:buNone/>
            </a:pPr>
            <a:r>
              <a:rPr lang="en-US"/>
              <a:t>Power rating for Solar Charge Controller</a:t>
            </a:r>
            <a:endParaRPr/>
          </a:p>
          <a:p>
            <a:pPr indent="0" lvl="0" marL="0" rtl="0" algn="l">
              <a:lnSpc>
                <a:spcPct val="100000"/>
              </a:lnSpc>
              <a:spcBef>
                <a:spcPts val="0"/>
              </a:spcBef>
              <a:spcAft>
                <a:spcPts val="0"/>
              </a:spcAft>
              <a:buSzPts val="1400"/>
              <a:buNone/>
            </a:pPr>
            <a:r>
              <a:rPr lang="en-US"/>
              <a:t>Outlets inputs and outputs specifications</a:t>
            </a:r>
            <a:endParaRPr/>
          </a:p>
          <a:p>
            <a:pPr indent="0" lvl="0" marL="0" rtl="0" algn="l">
              <a:lnSpc>
                <a:spcPct val="100000"/>
              </a:lnSpc>
              <a:spcBef>
                <a:spcPts val="0"/>
              </a:spcBef>
              <a:spcAft>
                <a:spcPts val="0"/>
              </a:spcAft>
              <a:buSzPts val="1400"/>
              <a:buNone/>
            </a:pPr>
            <a:r>
              <a:rPr lang="en-US"/>
              <a:t>60 W for One panel or all </a:t>
            </a:r>
            <a:r>
              <a:rPr lang="en-US"/>
              <a:t>panels</a:t>
            </a:r>
            <a:endParaRPr/>
          </a:p>
          <a:p>
            <a:pPr indent="0" lvl="0" marL="0" rtl="0" algn="l">
              <a:lnSpc>
                <a:spcPct val="100000"/>
              </a:lnSpc>
              <a:spcBef>
                <a:spcPts val="0"/>
              </a:spcBef>
              <a:spcAft>
                <a:spcPts val="0"/>
              </a:spcAft>
              <a:buSzPts val="1400"/>
              <a:buNone/>
            </a:pPr>
            <a:r>
              <a:rPr lang="en-US"/>
              <a:t>Peak </a:t>
            </a:r>
            <a:r>
              <a:rPr lang="en-US"/>
              <a:t>power, rater power specify</a:t>
            </a:r>
            <a:endParaRPr/>
          </a:p>
          <a:p>
            <a:pPr indent="0" lvl="0" marL="0" rtl="0" algn="l">
              <a:lnSpc>
                <a:spcPct val="100000"/>
              </a:lnSpc>
              <a:spcBef>
                <a:spcPts val="0"/>
              </a:spcBef>
              <a:spcAft>
                <a:spcPts val="0"/>
              </a:spcAft>
              <a:buSzPts val="1400"/>
              <a:buNone/>
            </a:pPr>
            <a:r>
              <a:rPr lang="en-US"/>
              <a:t>Output power of solar charge controller needs to output more W then wifi and outlets combined</a:t>
            </a:r>
            <a:endParaRPr/>
          </a:p>
          <a:p>
            <a:pPr indent="0" lvl="0" marL="0" rtl="0" algn="l">
              <a:lnSpc>
                <a:spcPct val="100000"/>
              </a:lnSpc>
              <a:spcBef>
                <a:spcPts val="0"/>
              </a:spcBef>
              <a:spcAft>
                <a:spcPts val="0"/>
              </a:spcAft>
              <a:buSzPts val="1400"/>
              <a:buNone/>
            </a:pPr>
            <a:r>
              <a:rPr lang="en-US"/>
              <a:t>fix the component breakdown charge controller</a:t>
            </a:r>
            <a:endParaRPr/>
          </a:p>
          <a:p>
            <a:pPr indent="0" lvl="0" marL="0" rtl="0" algn="l">
              <a:lnSpc>
                <a:spcPct val="100000"/>
              </a:lnSpc>
              <a:spcBef>
                <a:spcPts val="0"/>
              </a:spcBef>
              <a:spcAft>
                <a:spcPts val="0"/>
              </a:spcAft>
              <a:buSzPts val="1400"/>
              <a:buNone/>
            </a:pPr>
            <a:r>
              <a:rPr lang="en-US"/>
              <a:t>how long does it take to charge battery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62" name="Google Shape;162;g1d3af932b19_0_10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g1d3af932b19_0_141"/>
          <p:cNvSpPr txBox="1"/>
          <p:nvPr>
            <p:ph type="ctrTitle"/>
          </p:nvPr>
        </p:nvSpPr>
        <p:spPr>
          <a:xfrm>
            <a:off x="2468880" y="3591562"/>
            <a:ext cx="27980700" cy="76404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19200"/>
              <a:buFont typeface="Calibri"/>
              <a:buNone/>
              <a:defRPr sz="19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g1d3af932b19_0_141"/>
          <p:cNvSpPr txBox="1"/>
          <p:nvPr>
            <p:ph idx="1" type="subTitle"/>
          </p:nvPr>
        </p:nvSpPr>
        <p:spPr>
          <a:xfrm>
            <a:off x="4114800" y="11526522"/>
            <a:ext cx="24688800" cy="52983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3200"/>
              </a:spcBef>
              <a:spcAft>
                <a:spcPts val="0"/>
              </a:spcAft>
              <a:buClr>
                <a:schemeClr val="dk1"/>
              </a:buClr>
              <a:buSzPts val="7680"/>
              <a:buNone/>
              <a:defRPr sz="7680"/>
            </a:lvl1pPr>
            <a:lvl2pPr lvl="1" algn="ctr">
              <a:lnSpc>
                <a:spcPct val="90000"/>
              </a:lnSpc>
              <a:spcBef>
                <a:spcPts val="1600"/>
              </a:spcBef>
              <a:spcAft>
                <a:spcPts val="0"/>
              </a:spcAft>
              <a:buClr>
                <a:schemeClr val="dk1"/>
              </a:buClr>
              <a:buSzPts val="6400"/>
              <a:buNone/>
              <a:defRPr sz="6400"/>
            </a:lvl2pPr>
            <a:lvl3pPr lvl="2" algn="ctr">
              <a:lnSpc>
                <a:spcPct val="90000"/>
              </a:lnSpc>
              <a:spcBef>
                <a:spcPts val="1600"/>
              </a:spcBef>
              <a:spcAft>
                <a:spcPts val="0"/>
              </a:spcAft>
              <a:buClr>
                <a:schemeClr val="dk1"/>
              </a:buClr>
              <a:buSzPts val="5760"/>
              <a:buNone/>
              <a:defRPr sz="5760"/>
            </a:lvl3pPr>
            <a:lvl4pPr lvl="3" algn="ctr">
              <a:lnSpc>
                <a:spcPct val="90000"/>
              </a:lnSpc>
              <a:spcBef>
                <a:spcPts val="1600"/>
              </a:spcBef>
              <a:spcAft>
                <a:spcPts val="0"/>
              </a:spcAft>
              <a:buClr>
                <a:schemeClr val="dk1"/>
              </a:buClr>
              <a:buSzPts val="5120"/>
              <a:buNone/>
              <a:defRPr sz="5120"/>
            </a:lvl4pPr>
            <a:lvl5pPr lvl="4" algn="ctr">
              <a:lnSpc>
                <a:spcPct val="90000"/>
              </a:lnSpc>
              <a:spcBef>
                <a:spcPts val="1600"/>
              </a:spcBef>
              <a:spcAft>
                <a:spcPts val="0"/>
              </a:spcAft>
              <a:buClr>
                <a:schemeClr val="dk1"/>
              </a:buClr>
              <a:buSzPts val="5120"/>
              <a:buNone/>
              <a:defRPr sz="5120"/>
            </a:lvl5pPr>
            <a:lvl6pPr lvl="5" algn="ctr">
              <a:lnSpc>
                <a:spcPct val="90000"/>
              </a:lnSpc>
              <a:spcBef>
                <a:spcPts val="1600"/>
              </a:spcBef>
              <a:spcAft>
                <a:spcPts val="0"/>
              </a:spcAft>
              <a:buClr>
                <a:schemeClr val="dk1"/>
              </a:buClr>
              <a:buSzPts val="5120"/>
              <a:buNone/>
              <a:defRPr sz="5120"/>
            </a:lvl6pPr>
            <a:lvl7pPr lvl="6" algn="ctr">
              <a:lnSpc>
                <a:spcPct val="90000"/>
              </a:lnSpc>
              <a:spcBef>
                <a:spcPts val="1600"/>
              </a:spcBef>
              <a:spcAft>
                <a:spcPts val="0"/>
              </a:spcAft>
              <a:buClr>
                <a:schemeClr val="dk1"/>
              </a:buClr>
              <a:buSzPts val="5120"/>
              <a:buNone/>
              <a:defRPr sz="5120"/>
            </a:lvl7pPr>
            <a:lvl8pPr lvl="7" algn="ctr">
              <a:lnSpc>
                <a:spcPct val="90000"/>
              </a:lnSpc>
              <a:spcBef>
                <a:spcPts val="1600"/>
              </a:spcBef>
              <a:spcAft>
                <a:spcPts val="0"/>
              </a:spcAft>
              <a:buClr>
                <a:schemeClr val="dk1"/>
              </a:buClr>
              <a:buSzPts val="5120"/>
              <a:buNone/>
              <a:defRPr sz="5120"/>
            </a:lvl8pPr>
            <a:lvl9pPr lvl="8" algn="ctr">
              <a:lnSpc>
                <a:spcPct val="90000"/>
              </a:lnSpc>
              <a:spcBef>
                <a:spcPts val="1600"/>
              </a:spcBef>
              <a:spcAft>
                <a:spcPts val="0"/>
              </a:spcAft>
              <a:buClr>
                <a:schemeClr val="dk1"/>
              </a:buClr>
              <a:buSzPts val="5120"/>
              <a:buNone/>
              <a:defRPr sz="5120"/>
            </a:lvl9pPr>
          </a:lstStyle>
          <a:p/>
        </p:txBody>
      </p:sp>
      <p:sp>
        <p:nvSpPr>
          <p:cNvPr id="18" name="Google Shape;18;g1d3af932b19_0_141"/>
          <p:cNvSpPr txBox="1"/>
          <p:nvPr>
            <p:ph idx="10" type="dt"/>
          </p:nvPr>
        </p:nvSpPr>
        <p:spPr>
          <a:xfrm>
            <a:off x="2263140" y="20340325"/>
            <a:ext cx="7406700" cy="1168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g1d3af932b19_0_141"/>
          <p:cNvSpPr txBox="1"/>
          <p:nvPr>
            <p:ph idx="11" type="ftr"/>
          </p:nvPr>
        </p:nvSpPr>
        <p:spPr>
          <a:xfrm>
            <a:off x="10904220" y="20340325"/>
            <a:ext cx="11109900" cy="11685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g1d3af932b19_0_141"/>
          <p:cNvSpPr txBox="1"/>
          <p:nvPr>
            <p:ph idx="12" type="sldNum"/>
          </p:nvPr>
        </p:nvSpPr>
        <p:spPr>
          <a:xfrm>
            <a:off x="23248620" y="20340325"/>
            <a:ext cx="7406700" cy="11685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g1d3af932b19_0_198"/>
          <p:cNvSpPr txBox="1"/>
          <p:nvPr>
            <p:ph type="title"/>
          </p:nvPr>
        </p:nvSpPr>
        <p:spPr>
          <a:xfrm>
            <a:off x="2263140" y="1168405"/>
            <a:ext cx="28392000" cy="4241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g1d3af932b19_0_198"/>
          <p:cNvSpPr txBox="1"/>
          <p:nvPr>
            <p:ph idx="1" type="body"/>
          </p:nvPr>
        </p:nvSpPr>
        <p:spPr>
          <a:xfrm rot="5400000">
            <a:off x="9497159" y="-1391900"/>
            <a:ext cx="13924200" cy="283920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75" name="Google Shape;75;g1d3af932b19_0_198"/>
          <p:cNvSpPr txBox="1"/>
          <p:nvPr>
            <p:ph idx="10" type="dt"/>
          </p:nvPr>
        </p:nvSpPr>
        <p:spPr>
          <a:xfrm>
            <a:off x="2263140" y="20340325"/>
            <a:ext cx="7406700" cy="1168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g1d3af932b19_0_198"/>
          <p:cNvSpPr txBox="1"/>
          <p:nvPr>
            <p:ph idx="11" type="ftr"/>
          </p:nvPr>
        </p:nvSpPr>
        <p:spPr>
          <a:xfrm>
            <a:off x="10904220" y="20340325"/>
            <a:ext cx="11109900" cy="11685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g1d3af932b19_0_198"/>
          <p:cNvSpPr txBox="1"/>
          <p:nvPr>
            <p:ph idx="12" type="sldNum"/>
          </p:nvPr>
        </p:nvSpPr>
        <p:spPr>
          <a:xfrm>
            <a:off x="23248620" y="20340325"/>
            <a:ext cx="7406700" cy="11685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g1d3af932b19_0_204"/>
          <p:cNvSpPr txBox="1"/>
          <p:nvPr>
            <p:ph type="title"/>
          </p:nvPr>
        </p:nvSpPr>
        <p:spPr>
          <a:xfrm rot="5400000">
            <a:off x="17807312" y="6918350"/>
            <a:ext cx="18597900" cy="7098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g1d3af932b19_0_204"/>
          <p:cNvSpPr txBox="1"/>
          <p:nvPr>
            <p:ph idx="1" type="body"/>
          </p:nvPr>
        </p:nvSpPr>
        <p:spPr>
          <a:xfrm rot="5400000">
            <a:off x="3405452" y="25999"/>
            <a:ext cx="18597900" cy="20882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81" name="Google Shape;81;g1d3af932b19_0_204"/>
          <p:cNvSpPr txBox="1"/>
          <p:nvPr>
            <p:ph idx="10" type="dt"/>
          </p:nvPr>
        </p:nvSpPr>
        <p:spPr>
          <a:xfrm>
            <a:off x="2263140" y="20340325"/>
            <a:ext cx="7406700" cy="1168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g1d3af932b19_0_204"/>
          <p:cNvSpPr txBox="1"/>
          <p:nvPr>
            <p:ph idx="11" type="ftr"/>
          </p:nvPr>
        </p:nvSpPr>
        <p:spPr>
          <a:xfrm>
            <a:off x="10904220" y="20340325"/>
            <a:ext cx="11109900" cy="11685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g1d3af932b19_0_204"/>
          <p:cNvSpPr txBox="1"/>
          <p:nvPr>
            <p:ph idx="12" type="sldNum"/>
          </p:nvPr>
        </p:nvSpPr>
        <p:spPr>
          <a:xfrm>
            <a:off x="23248620" y="20340325"/>
            <a:ext cx="7406700" cy="11685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0" name="Shape 90"/>
        <p:cNvGrpSpPr/>
        <p:nvPr/>
      </p:nvGrpSpPr>
      <p:grpSpPr>
        <a:xfrm>
          <a:off x="0" y="0"/>
          <a:ext cx="0" cy="0"/>
          <a:chOff x="0" y="0"/>
          <a:chExt cx="0" cy="0"/>
        </a:xfrm>
      </p:grpSpPr>
      <p:sp>
        <p:nvSpPr>
          <p:cNvPr id="91" name="Google Shape;91;p4"/>
          <p:cNvSpPr txBox="1"/>
          <p:nvPr>
            <p:ph type="ctrTitle"/>
          </p:nvPr>
        </p:nvSpPr>
        <p:spPr>
          <a:xfrm>
            <a:off x="2468880" y="3591562"/>
            <a:ext cx="27980640" cy="764032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19200"/>
              <a:buFont typeface="Calibri"/>
              <a:buNone/>
              <a:defRPr sz="19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4"/>
          <p:cNvSpPr txBox="1"/>
          <p:nvPr>
            <p:ph idx="1" type="subTitle"/>
          </p:nvPr>
        </p:nvSpPr>
        <p:spPr>
          <a:xfrm>
            <a:off x="4114800" y="11526522"/>
            <a:ext cx="24688800" cy="5298438"/>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3200"/>
              </a:spcBef>
              <a:spcAft>
                <a:spcPts val="0"/>
              </a:spcAft>
              <a:buClr>
                <a:schemeClr val="dk1"/>
              </a:buClr>
              <a:buSzPts val="7680"/>
              <a:buNone/>
              <a:defRPr sz="7680"/>
            </a:lvl1pPr>
            <a:lvl2pPr lvl="1" algn="ctr">
              <a:lnSpc>
                <a:spcPct val="90000"/>
              </a:lnSpc>
              <a:spcBef>
                <a:spcPts val="1600"/>
              </a:spcBef>
              <a:spcAft>
                <a:spcPts val="0"/>
              </a:spcAft>
              <a:buClr>
                <a:schemeClr val="dk1"/>
              </a:buClr>
              <a:buSzPts val="6400"/>
              <a:buNone/>
              <a:defRPr sz="6400"/>
            </a:lvl2pPr>
            <a:lvl3pPr lvl="2" algn="ctr">
              <a:lnSpc>
                <a:spcPct val="90000"/>
              </a:lnSpc>
              <a:spcBef>
                <a:spcPts val="1600"/>
              </a:spcBef>
              <a:spcAft>
                <a:spcPts val="0"/>
              </a:spcAft>
              <a:buClr>
                <a:schemeClr val="dk1"/>
              </a:buClr>
              <a:buSzPts val="5760"/>
              <a:buNone/>
              <a:defRPr sz="5760"/>
            </a:lvl3pPr>
            <a:lvl4pPr lvl="3" algn="ctr">
              <a:lnSpc>
                <a:spcPct val="90000"/>
              </a:lnSpc>
              <a:spcBef>
                <a:spcPts val="1600"/>
              </a:spcBef>
              <a:spcAft>
                <a:spcPts val="0"/>
              </a:spcAft>
              <a:buClr>
                <a:schemeClr val="dk1"/>
              </a:buClr>
              <a:buSzPts val="5120"/>
              <a:buNone/>
              <a:defRPr sz="5120"/>
            </a:lvl4pPr>
            <a:lvl5pPr lvl="4" algn="ctr">
              <a:lnSpc>
                <a:spcPct val="90000"/>
              </a:lnSpc>
              <a:spcBef>
                <a:spcPts val="1600"/>
              </a:spcBef>
              <a:spcAft>
                <a:spcPts val="0"/>
              </a:spcAft>
              <a:buClr>
                <a:schemeClr val="dk1"/>
              </a:buClr>
              <a:buSzPts val="5120"/>
              <a:buNone/>
              <a:defRPr sz="5120"/>
            </a:lvl5pPr>
            <a:lvl6pPr lvl="5" algn="ctr">
              <a:lnSpc>
                <a:spcPct val="90000"/>
              </a:lnSpc>
              <a:spcBef>
                <a:spcPts val="1600"/>
              </a:spcBef>
              <a:spcAft>
                <a:spcPts val="0"/>
              </a:spcAft>
              <a:buClr>
                <a:schemeClr val="dk1"/>
              </a:buClr>
              <a:buSzPts val="5120"/>
              <a:buNone/>
              <a:defRPr sz="5120"/>
            </a:lvl6pPr>
            <a:lvl7pPr lvl="6" algn="ctr">
              <a:lnSpc>
                <a:spcPct val="90000"/>
              </a:lnSpc>
              <a:spcBef>
                <a:spcPts val="1600"/>
              </a:spcBef>
              <a:spcAft>
                <a:spcPts val="0"/>
              </a:spcAft>
              <a:buClr>
                <a:schemeClr val="dk1"/>
              </a:buClr>
              <a:buSzPts val="5120"/>
              <a:buNone/>
              <a:defRPr sz="5120"/>
            </a:lvl7pPr>
            <a:lvl8pPr lvl="7" algn="ctr">
              <a:lnSpc>
                <a:spcPct val="90000"/>
              </a:lnSpc>
              <a:spcBef>
                <a:spcPts val="1600"/>
              </a:spcBef>
              <a:spcAft>
                <a:spcPts val="0"/>
              </a:spcAft>
              <a:buClr>
                <a:schemeClr val="dk1"/>
              </a:buClr>
              <a:buSzPts val="5120"/>
              <a:buNone/>
              <a:defRPr sz="5120"/>
            </a:lvl8pPr>
            <a:lvl9pPr lvl="8" algn="ctr">
              <a:lnSpc>
                <a:spcPct val="90000"/>
              </a:lnSpc>
              <a:spcBef>
                <a:spcPts val="1600"/>
              </a:spcBef>
              <a:spcAft>
                <a:spcPts val="0"/>
              </a:spcAft>
              <a:buClr>
                <a:schemeClr val="dk1"/>
              </a:buClr>
              <a:buSzPts val="5120"/>
              <a:buNone/>
              <a:defRPr sz="5120"/>
            </a:lvl9pPr>
          </a:lstStyle>
          <a:p/>
        </p:txBody>
      </p:sp>
      <p:sp>
        <p:nvSpPr>
          <p:cNvPr id="93" name="Google Shape;93;p4"/>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4"/>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4"/>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6" name="Shape 96"/>
        <p:cNvGrpSpPr/>
        <p:nvPr/>
      </p:nvGrpSpPr>
      <p:grpSpPr>
        <a:xfrm>
          <a:off x="0" y="0"/>
          <a:ext cx="0" cy="0"/>
          <a:chOff x="0" y="0"/>
          <a:chExt cx="0" cy="0"/>
        </a:xfrm>
      </p:grpSpPr>
      <p:sp>
        <p:nvSpPr>
          <p:cNvPr id="97" name="Google Shape;97;p5"/>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5"/>
          <p:cNvSpPr txBox="1"/>
          <p:nvPr>
            <p:ph idx="1" type="body"/>
          </p:nvPr>
        </p:nvSpPr>
        <p:spPr>
          <a:xfrm>
            <a:off x="2263140" y="5842000"/>
            <a:ext cx="28392120" cy="139242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99" name="Google Shape;99;p5"/>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5"/>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5"/>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2" name="Shape 102"/>
        <p:cNvGrpSpPr/>
        <p:nvPr/>
      </p:nvGrpSpPr>
      <p:grpSpPr>
        <a:xfrm>
          <a:off x="0" y="0"/>
          <a:ext cx="0" cy="0"/>
          <a:chOff x="0" y="0"/>
          <a:chExt cx="0" cy="0"/>
        </a:xfrm>
      </p:grpSpPr>
      <p:sp>
        <p:nvSpPr>
          <p:cNvPr id="103" name="Google Shape;103;p6"/>
          <p:cNvSpPr txBox="1"/>
          <p:nvPr>
            <p:ph type="title"/>
          </p:nvPr>
        </p:nvSpPr>
        <p:spPr>
          <a:xfrm>
            <a:off x="2245997" y="5471167"/>
            <a:ext cx="28392120" cy="912875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9200"/>
              <a:buFont typeface="Calibri"/>
              <a:buNone/>
              <a:defRPr sz="19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6"/>
          <p:cNvSpPr txBox="1"/>
          <p:nvPr>
            <p:ph idx="1" type="body"/>
          </p:nvPr>
        </p:nvSpPr>
        <p:spPr>
          <a:xfrm>
            <a:off x="2245997" y="14686287"/>
            <a:ext cx="28392120" cy="480059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7680"/>
              <a:buNone/>
              <a:defRPr sz="7680">
                <a:solidFill>
                  <a:schemeClr val="dk1"/>
                </a:solidFill>
              </a:defRPr>
            </a:lvl1pPr>
            <a:lvl2pPr indent="-228600" lvl="1" marL="914400" algn="l">
              <a:lnSpc>
                <a:spcPct val="90000"/>
              </a:lnSpc>
              <a:spcBef>
                <a:spcPts val="1600"/>
              </a:spcBef>
              <a:spcAft>
                <a:spcPts val="0"/>
              </a:spcAft>
              <a:buClr>
                <a:srgbClr val="888888"/>
              </a:buClr>
              <a:buSzPts val="6400"/>
              <a:buNone/>
              <a:defRPr sz="6400">
                <a:solidFill>
                  <a:srgbClr val="888888"/>
                </a:solidFill>
              </a:defRPr>
            </a:lvl2pPr>
            <a:lvl3pPr indent="-228600" lvl="2" marL="1371600" algn="l">
              <a:lnSpc>
                <a:spcPct val="90000"/>
              </a:lnSpc>
              <a:spcBef>
                <a:spcPts val="1600"/>
              </a:spcBef>
              <a:spcAft>
                <a:spcPts val="0"/>
              </a:spcAft>
              <a:buClr>
                <a:srgbClr val="888888"/>
              </a:buClr>
              <a:buSzPts val="5760"/>
              <a:buNone/>
              <a:defRPr sz="5760">
                <a:solidFill>
                  <a:srgbClr val="888888"/>
                </a:solidFill>
              </a:defRPr>
            </a:lvl3pPr>
            <a:lvl4pPr indent="-228600" lvl="3" marL="1828800" algn="l">
              <a:lnSpc>
                <a:spcPct val="90000"/>
              </a:lnSpc>
              <a:spcBef>
                <a:spcPts val="1600"/>
              </a:spcBef>
              <a:spcAft>
                <a:spcPts val="0"/>
              </a:spcAft>
              <a:buClr>
                <a:srgbClr val="888888"/>
              </a:buClr>
              <a:buSzPts val="5120"/>
              <a:buNone/>
              <a:defRPr sz="5120">
                <a:solidFill>
                  <a:srgbClr val="888888"/>
                </a:solidFill>
              </a:defRPr>
            </a:lvl4pPr>
            <a:lvl5pPr indent="-228600" lvl="4" marL="2286000" algn="l">
              <a:lnSpc>
                <a:spcPct val="90000"/>
              </a:lnSpc>
              <a:spcBef>
                <a:spcPts val="1600"/>
              </a:spcBef>
              <a:spcAft>
                <a:spcPts val="0"/>
              </a:spcAft>
              <a:buClr>
                <a:srgbClr val="888888"/>
              </a:buClr>
              <a:buSzPts val="5120"/>
              <a:buNone/>
              <a:defRPr sz="5120">
                <a:solidFill>
                  <a:srgbClr val="888888"/>
                </a:solidFill>
              </a:defRPr>
            </a:lvl5pPr>
            <a:lvl6pPr indent="-228600" lvl="5" marL="2743200" algn="l">
              <a:lnSpc>
                <a:spcPct val="90000"/>
              </a:lnSpc>
              <a:spcBef>
                <a:spcPts val="1600"/>
              </a:spcBef>
              <a:spcAft>
                <a:spcPts val="0"/>
              </a:spcAft>
              <a:buClr>
                <a:srgbClr val="888888"/>
              </a:buClr>
              <a:buSzPts val="5120"/>
              <a:buNone/>
              <a:defRPr sz="5120">
                <a:solidFill>
                  <a:srgbClr val="888888"/>
                </a:solidFill>
              </a:defRPr>
            </a:lvl6pPr>
            <a:lvl7pPr indent="-228600" lvl="6" marL="3200400" algn="l">
              <a:lnSpc>
                <a:spcPct val="90000"/>
              </a:lnSpc>
              <a:spcBef>
                <a:spcPts val="1600"/>
              </a:spcBef>
              <a:spcAft>
                <a:spcPts val="0"/>
              </a:spcAft>
              <a:buClr>
                <a:srgbClr val="888888"/>
              </a:buClr>
              <a:buSzPts val="5120"/>
              <a:buNone/>
              <a:defRPr sz="5120">
                <a:solidFill>
                  <a:srgbClr val="888888"/>
                </a:solidFill>
              </a:defRPr>
            </a:lvl7pPr>
            <a:lvl8pPr indent="-228600" lvl="7" marL="3657600" algn="l">
              <a:lnSpc>
                <a:spcPct val="90000"/>
              </a:lnSpc>
              <a:spcBef>
                <a:spcPts val="1600"/>
              </a:spcBef>
              <a:spcAft>
                <a:spcPts val="0"/>
              </a:spcAft>
              <a:buClr>
                <a:srgbClr val="888888"/>
              </a:buClr>
              <a:buSzPts val="5120"/>
              <a:buNone/>
              <a:defRPr sz="5120">
                <a:solidFill>
                  <a:srgbClr val="888888"/>
                </a:solidFill>
              </a:defRPr>
            </a:lvl8pPr>
            <a:lvl9pPr indent="-228600" lvl="8" marL="4114800" algn="l">
              <a:lnSpc>
                <a:spcPct val="90000"/>
              </a:lnSpc>
              <a:spcBef>
                <a:spcPts val="1600"/>
              </a:spcBef>
              <a:spcAft>
                <a:spcPts val="0"/>
              </a:spcAft>
              <a:buClr>
                <a:srgbClr val="888888"/>
              </a:buClr>
              <a:buSzPts val="5120"/>
              <a:buNone/>
              <a:defRPr sz="5120">
                <a:solidFill>
                  <a:srgbClr val="888888"/>
                </a:solidFill>
              </a:defRPr>
            </a:lvl9pPr>
          </a:lstStyle>
          <a:p/>
        </p:txBody>
      </p:sp>
      <p:sp>
        <p:nvSpPr>
          <p:cNvPr id="105" name="Google Shape;105;p6"/>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6"/>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6"/>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8" name="Shape 108"/>
        <p:cNvGrpSpPr/>
        <p:nvPr/>
      </p:nvGrpSpPr>
      <p:grpSpPr>
        <a:xfrm>
          <a:off x="0" y="0"/>
          <a:ext cx="0" cy="0"/>
          <a:chOff x="0" y="0"/>
          <a:chExt cx="0" cy="0"/>
        </a:xfrm>
      </p:grpSpPr>
      <p:sp>
        <p:nvSpPr>
          <p:cNvPr id="109" name="Google Shape;109;p7"/>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7"/>
          <p:cNvSpPr txBox="1"/>
          <p:nvPr>
            <p:ph idx="1" type="body"/>
          </p:nvPr>
        </p:nvSpPr>
        <p:spPr>
          <a:xfrm>
            <a:off x="2263140" y="5842000"/>
            <a:ext cx="13990320" cy="139242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111" name="Google Shape;111;p7"/>
          <p:cNvSpPr txBox="1"/>
          <p:nvPr>
            <p:ph idx="2" type="body"/>
          </p:nvPr>
        </p:nvSpPr>
        <p:spPr>
          <a:xfrm>
            <a:off x="16664940" y="5842000"/>
            <a:ext cx="13990320" cy="139242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112" name="Google Shape;112;p7"/>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7"/>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7"/>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5" name="Shape 115"/>
        <p:cNvGrpSpPr/>
        <p:nvPr/>
      </p:nvGrpSpPr>
      <p:grpSpPr>
        <a:xfrm>
          <a:off x="0" y="0"/>
          <a:ext cx="0" cy="0"/>
          <a:chOff x="0" y="0"/>
          <a:chExt cx="0" cy="0"/>
        </a:xfrm>
      </p:grpSpPr>
      <p:sp>
        <p:nvSpPr>
          <p:cNvPr id="116" name="Google Shape;116;p8"/>
          <p:cNvSpPr txBox="1"/>
          <p:nvPr>
            <p:ph type="title"/>
          </p:nvPr>
        </p:nvSpPr>
        <p:spPr>
          <a:xfrm>
            <a:off x="2267428"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8"/>
          <p:cNvSpPr txBox="1"/>
          <p:nvPr>
            <p:ph idx="1" type="body"/>
          </p:nvPr>
        </p:nvSpPr>
        <p:spPr>
          <a:xfrm>
            <a:off x="2267431" y="5379722"/>
            <a:ext cx="13926024" cy="263651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7680"/>
              <a:buNone/>
              <a:defRPr b="1" sz="7680"/>
            </a:lvl1pPr>
            <a:lvl2pPr indent="-228600" lvl="1" marL="914400" algn="l">
              <a:lnSpc>
                <a:spcPct val="90000"/>
              </a:lnSpc>
              <a:spcBef>
                <a:spcPts val="1600"/>
              </a:spcBef>
              <a:spcAft>
                <a:spcPts val="0"/>
              </a:spcAft>
              <a:buClr>
                <a:schemeClr val="dk1"/>
              </a:buClr>
              <a:buSzPts val="6400"/>
              <a:buNone/>
              <a:defRPr b="1" sz="6400"/>
            </a:lvl2pPr>
            <a:lvl3pPr indent="-228600" lvl="2" marL="1371600" algn="l">
              <a:lnSpc>
                <a:spcPct val="90000"/>
              </a:lnSpc>
              <a:spcBef>
                <a:spcPts val="1600"/>
              </a:spcBef>
              <a:spcAft>
                <a:spcPts val="0"/>
              </a:spcAft>
              <a:buClr>
                <a:schemeClr val="dk1"/>
              </a:buClr>
              <a:buSzPts val="5760"/>
              <a:buNone/>
              <a:defRPr b="1" sz="5760"/>
            </a:lvl3pPr>
            <a:lvl4pPr indent="-228600" lvl="3" marL="1828800" algn="l">
              <a:lnSpc>
                <a:spcPct val="90000"/>
              </a:lnSpc>
              <a:spcBef>
                <a:spcPts val="1600"/>
              </a:spcBef>
              <a:spcAft>
                <a:spcPts val="0"/>
              </a:spcAft>
              <a:buClr>
                <a:schemeClr val="dk1"/>
              </a:buClr>
              <a:buSzPts val="5120"/>
              <a:buNone/>
              <a:defRPr b="1" sz="5120"/>
            </a:lvl4pPr>
            <a:lvl5pPr indent="-228600" lvl="4" marL="2286000" algn="l">
              <a:lnSpc>
                <a:spcPct val="90000"/>
              </a:lnSpc>
              <a:spcBef>
                <a:spcPts val="1600"/>
              </a:spcBef>
              <a:spcAft>
                <a:spcPts val="0"/>
              </a:spcAft>
              <a:buClr>
                <a:schemeClr val="dk1"/>
              </a:buClr>
              <a:buSzPts val="5120"/>
              <a:buNone/>
              <a:defRPr b="1" sz="5120"/>
            </a:lvl5pPr>
            <a:lvl6pPr indent="-228600" lvl="5" marL="2743200" algn="l">
              <a:lnSpc>
                <a:spcPct val="90000"/>
              </a:lnSpc>
              <a:spcBef>
                <a:spcPts val="1600"/>
              </a:spcBef>
              <a:spcAft>
                <a:spcPts val="0"/>
              </a:spcAft>
              <a:buClr>
                <a:schemeClr val="dk1"/>
              </a:buClr>
              <a:buSzPts val="5120"/>
              <a:buNone/>
              <a:defRPr b="1" sz="5120"/>
            </a:lvl6pPr>
            <a:lvl7pPr indent="-228600" lvl="6" marL="3200400" algn="l">
              <a:lnSpc>
                <a:spcPct val="90000"/>
              </a:lnSpc>
              <a:spcBef>
                <a:spcPts val="1600"/>
              </a:spcBef>
              <a:spcAft>
                <a:spcPts val="0"/>
              </a:spcAft>
              <a:buClr>
                <a:schemeClr val="dk1"/>
              </a:buClr>
              <a:buSzPts val="5120"/>
              <a:buNone/>
              <a:defRPr b="1" sz="5120"/>
            </a:lvl7pPr>
            <a:lvl8pPr indent="-228600" lvl="7" marL="3657600" algn="l">
              <a:lnSpc>
                <a:spcPct val="90000"/>
              </a:lnSpc>
              <a:spcBef>
                <a:spcPts val="1600"/>
              </a:spcBef>
              <a:spcAft>
                <a:spcPts val="0"/>
              </a:spcAft>
              <a:buClr>
                <a:schemeClr val="dk1"/>
              </a:buClr>
              <a:buSzPts val="5120"/>
              <a:buNone/>
              <a:defRPr b="1" sz="5120"/>
            </a:lvl8pPr>
            <a:lvl9pPr indent="-228600" lvl="8" marL="4114800" algn="l">
              <a:lnSpc>
                <a:spcPct val="90000"/>
              </a:lnSpc>
              <a:spcBef>
                <a:spcPts val="1600"/>
              </a:spcBef>
              <a:spcAft>
                <a:spcPts val="0"/>
              </a:spcAft>
              <a:buClr>
                <a:schemeClr val="dk1"/>
              </a:buClr>
              <a:buSzPts val="5120"/>
              <a:buNone/>
              <a:defRPr b="1" sz="5120"/>
            </a:lvl9pPr>
          </a:lstStyle>
          <a:p/>
        </p:txBody>
      </p:sp>
      <p:sp>
        <p:nvSpPr>
          <p:cNvPr id="118" name="Google Shape;118;p8"/>
          <p:cNvSpPr txBox="1"/>
          <p:nvPr>
            <p:ph idx="2" type="body"/>
          </p:nvPr>
        </p:nvSpPr>
        <p:spPr>
          <a:xfrm>
            <a:off x="2267431" y="8016240"/>
            <a:ext cx="13926024" cy="11790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119" name="Google Shape;119;p8"/>
          <p:cNvSpPr txBox="1"/>
          <p:nvPr>
            <p:ph idx="3" type="body"/>
          </p:nvPr>
        </p:nvSpPr>
        <p:spPr>
          <a:xfrm>
            <a:off x="16664942" y="5379722"/>
            <a:ext cx="13994608" cy="263651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7680"/>
              <a:buNone/>
              <a:defRPr b="1" sz="7680"/>
            </a:lvl1pPr>
            <a:lvl2pPr indent="-228600" lvl="1" marL="914400" algn="l">
              <a:lnSpc>
                <a:spcPct val="90000"/>
              </a:lnSpc>
              <a:spcBef>
                <a:spcPts val="1600"/>
              </a:spcBef>
              <a:spcAft>
                <a:spcPts val="0"/>
              </a:spcAft>
              <a:buClr>
                <a:schemeClr val="dk1"/>
              </a:buClr>
              <a:buSzPts val="6400"/>
              <a:buNone/>
              <a:defRPr b="1" sz="6400"/>
            </a:lvl2pPr>
            <a:lvl3pPr indent="-228600" lvl="2" marL="1371600" algn="l">
              <a:lnSpc>
                <a:spcPct val="90000"/>
              </a:lnSpc>
              <a:spcBef>
                <a:spcPts val="1600"/>
              </a:spcBef>
              <a:spcAft>
                <a:spcPts val="0"/>
              </a:spcAft>
              <a:buClr>
                <a:schemeClr val="dk1"/>
              </a:buClr>
              <a:buSzPts val="5760"/>
              <a:buNone/>
              <a:defRPr b="1" sz="5760"/>
            </a:lvl3pPr>
            <a:lvl4pPr indent="-228600" lvl="3" marL="1828800" algn="l">
              <a:lnSpc>
                <a:spcPct val="90000"/>
              </a:lnSpc>
              <a:spcBef>
                <a:spcPts val="1600"/>
              </a:spcBef>
              <a:spcAft>
                <a:spcPts val="0"/>
              </a:spcAft>
              <a:buClr>
                <a:schemeClr val="dk1"/>
              </a:buClr>
              <a:buSzPts val="5120"/>
              <a:buNone/>
              <a:defRPr b="1" sz="5120"/>
            </a:lvl4pPr>
            <a:lvl5pPr indent="-228600" lvl="4" marL="2286000" algn="l">
              <a:lnSpc>
                <a:spcPct val="90000"/>
              </a:lnSpc>
              <a:spcBef>
                <a:spcPts val="1600"/>
              </a:spcBef>
              <a:spcAft>
                <a:spcPts val="0"/>
              </a:spcAft>
              <a:buClr>
                <a:schemeClr val="dk1"/>
              </a:buClr>
              <a:buSzPts val="5120"/>
              <a:buNone/>
              <a:defRPr b="1" sz="5120"/>
            </a:lvl5pPr>
            <a:lvl6pPr indent="-228600" lvl="5" marL="2743200" algn="l">
              <a:lnSpc>
                <a:spcPct val="90000"/>
              </a:lnSpc>
              <a:spcBef>
                <a:spcPts val="1600"/>
              </a:spcBef>
              <a:spcAft>
                <a:spcPts val="0"/>
              </a:spcAft>
              <a:buClr>
                <a:schemeClr val="dk1"/>
              </a:buClr>
              <a:buSzPts val="5120"/>
              <a:buNone/>
              <a:defRPr b="1" sz="5120"/>
            </a:lvl6pPr>
            <a:lvl7pPr indent="-228600" lvl="6" marL="3200400" algn="l">
              <a:lnSpc>
                <a:spcPct val="90000"/>
              </a:lnSpc>
              <a:spcBef>
                <a:spcPts val="1600"/>
              </a:spcBef>
              <a:spcAft>
                <a:spcPts val="0"/>
              </a:spcAft>
              <a:buClr>
                <a:schemeClr val="dk1"/>
              </a:buClr>
              <a:buSzPts val="5120"/>
              <a:buNone/>
              <a:defRPr b="1" sz="5120"/>
            </a:lvl7pPr>
            <a:lvl8pPr indent="-228600" lvl="7" marL="3657600" algn="l">
              <a:lnSpc>
                <a:spcPct val="90000"/>
              </a:lnSpc>
              <a:spcBef>
                <a:spcPts val="1600"/>
              </a:spcBef>
              <a:spcAft>
                <a:spcPts val="0"/>
              </a:spcAft>
              <a:buClr>
                <a:schemeClr val="dk1"/>
              </a:buClr>
              <a:buSzPts val="5120"/>
              <a:buNone/>
              <a:defRPr b="1" sz="5120"/>
            </a:lvl8pPr>
            <a:lvl9pPr indent="-228600" lvl="8" marL="4114800" algn="l">
              <a:lnSpc>
                <a:spcPct val="90000"/>
              </a:lnSpc>
              <a:spcBef>
                <a:spcPts val="1600"/>
              </a:spcBef>
              <a:spcAft>
                <a:spcPts val="0"/>
              </a:spcAft>
              <a:buClr>
                <a:schemeClr val="dk1"/>
              </a:buClr>
              <a:buSzPts val="5120"/>
              <a:buNone/>
              <a:defRPr b="1" sz="5120"/>
            </a:lvl9pPr>
          </a:lstStyle>
          <a:p/>
        </p:txBody>
      </p:sp>
      <p:sp>
        <p:nvSpPr>
          <p:cNvPr id="120" name="Google Shape;120;p8"/>
          <p:cNvSpPr txBox="1"/>
          <p:nvPr>
            <p:ph idx="4" type="body"/>
          </p:nvPr>
        </p:nvSpPr>
        <p:spPr>
          <a:xfrm>
            <a:off x="16664942" y="8016240"/>
            <a:ext cx="13994608" cy="11790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121" name="Google Shape;121;p8"/>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8"/>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8"/>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4" name="Shape 124"/>
        <p:cNvGrpSpPr/>
        <p:nvPr/>
      </p:nvGrpSpPr>
      <p:grpSpPr>
        <a:xfrm>
          <a:off x="0" y="0"/>
          <a:ext cx="0" cy="0"/>
          <a:chOff x="0" y="0"/>
          <a:chExt cx="0" cy="0"/>
        </a:xfrm>
      </p:grpSpPr>
      <p:sp>
        <p:nvSpPr>
          <p:cNvPr id="125" name="Google Shape;125;p9"/>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9"/>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9"/>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9"/>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9" name="Shape 129"/>
        <p:cNvGrpSpPr/>
        <p:nvPr/>
      </p:nvGrpSpPr>
      <p:grpSpPr>
        <a:xfrm>
          <a:off x="0" y="0"/>
          <a:ext cx="0" cy="0"/>
          <a:chOff x="0" y="0"/>
          <a:chExt cx="0" cy="0"/>
        </a:xfrm>
      </p:grpSpPr>
      <p:sp>
        <p:nvSpPr>
          <p:cNvPr id="130" name="Google Shape;130;p10"/>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10"/>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10"/>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3" name="Shape 133"/>
        <p:cNvGrpSpPr/>
        <p:nvPr/>
      </p:nvGrpSpPr>
      <p:grpSpPr>
        <a:xfrm>
          <a:off x="0" y="0"/>
          <a:ext cx="0" cy="0"/>
          <a:chOff x="0" y="0"/>
          <a:chExt cx="0" cy="0"/>
        </a:xfrm>
      </p:grpSpPr>
      <p:sp>
        <p:nvSpPr>
          <p:cNvPr id="134" name="Google Shape;134;p11"/>
          <p:cNvSpPr txBox="1"/>
          <p:nvPr>
            <p:ph type="title"/>
          </p:nvPr>
        </p:nvSpPr>
        <p:spPr>
          <a:xfrm>
            <a:off x="2267428" y="1463040"/>
            <a:ext cx="10617041" cy="51206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0240"/>
              <a:buFont typeface="Calibri"/>
              <a:buNone/>
              <a:defRPr sz="102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11"/>
          <p:cNvSpPr txBox="1"/>
          <p:nvPr>
            <p:ph idx="1" type="body"/>
          </p:nvPr>
        </p:nvSpPr>
        <p:spPr>
          <a:xfrm>
            <a:off x="13994608" y="3159765"/>
            <a:ext cx="16664940" cy="15595600"/>
          </a:xfrm>
          <a:prstGeom prst="rect">
            <a:avLst/>
          </a:prstGeom>
          <a:noFill/>
          <a:ln>
            <a:noFill/>
          </a:ln>
        </p:spPr>
        <p:txBody>
          <a:bodyPr anchorCtr="0" anchor="t" bIns="45700" lIns="91425" spcFirstLastPara="1" rIns="91425" wrap="square" tIns="45700">
            <a:normAutofit/>
          </a:bodyPr>
          <a:lstStyle>
            <a:lvl1pPr indent="-878839" lvl="0" marL="457200" algn="l">
              <a:lnSpc>
                <a:spcPct val="90000"/>
              </a:lnSpc>
              <a:spcBef>
                <a:spcPts val="3200"/>
              </a:spcBef>
              <a:spcAft>
                <a:spcPts val="0"/>
              </a:spcAft>
              <a:buClr>
                <a:schemeClr val="dk1"/>
              </a:buClr>
              <a:buSzPts val="10240"/>
              <a:buChar char="•"/>
              <a:defRPr sz="10240"/>
            </a:lvl1pPr>
            <a:lvl2pPr indent="-797560" lvl="1" marL="914400" algn="l">
              <a:lnSpc>
                <a:spcPct val="90000"/>
              </a:lnSpc>
              <a:spcBef>
                <a:spcPts val="1600"/>
              </a:spcBef>
              <a:spcAft>
                <a:spcPts val="0"/>
              </a:spcAft>
              <a:buClr>
                <a:schemeClr val="dk1"/>
              </a:buClr>
              <a:buSzPts val="8960"/>
              <a:buChar char="•"/>
              <a:defRPr sz="8960"/>
            </a:lvl2pPr>
            <a:lvl3pPr indent="-716280" lvl="2" marL="1371600" algn="l">
              <a:lnSpc>
                <a:spcPct val="90000"/>
              </a:lnSpc>
              <a:spcBef>
                <a:spcPts val="1600"/>
              </a:spcBef>
              <a:spcAft>
                <a:spcPts val="0"/>
              </a:spcAft>
              <a:buClr>
                <a:schemeClr val="dk1"/>
              </a:buClr>
              <a:buSzPts val="7680"/>
              <a:buChar char="•"/>
              <a:defRPr sz="7680"/>
            </a:lvl3pPr>
            <a:lvl4pPr indent="-635000" lvl="3" marL="1828800" algn="l">
              <a:lnSpc>
                <a:spcPct val="90000"/>
              </a:lnSpc>
              <a:spcBef>
                <a:spcPts val="1600"/>
              </a:spcBef>
              <a:spcAft>
                <a:spcPts val="0"/>
              </a:spcAft>
              <a:buClr>
                <a:schemeClr val="dk1"/>
              </a:buClr>
              <a:buSzPts val="6400"/>
              <a:buChar char="•"/>
              <a:defRPr sz="6400"/>
            </a:lvl4pPr>
            <a:lvl5pPr indent="-635000" lvl="4" marL="2286000" algn="l">
              <a:lnSpc>
                <a:spcPct val="90000"/>
              </a:lnSpc>
              <a:spcBef>
                <a:spcPts val="1600"/>
              </a:spcBef>
              <a:spcAft>
                <a:spcPts val="0"/>
              </a:spcAft>
              <a:buClr>
                <a:schemeClr val="dk1"/>
              </a:buClr>
              <a:buSzPts val="6400"/>
              <a:buChar char="•"/>
              <a:defRPr sz="6400"/>
            </a:lvl5pPr>
            <a:lvl6pPr indent="-635000" lvl="5" marL="2743200" algn="l">
              <a:lnSpc>
                <a:spcPct val="90000"/>
              </a:lnSpc>
              <a:spcBef>
                <a:spcPts val="1600"/>
              </a:spcBef>
              <a:spcAft>
                <a:spcPts val="0"/>
              </a:spcAft>
              <a:buClr>
                <a:schemeClr val="dk1"/>
              </a:buClr>
              <a:buSzPts val="6400"/>
              <a:buChar char="•"/>
              <a:defRPr sz="6400"/>
            </a:lvl6pPr>
            <a:lvl7pPr indent="-635000" lvl="6" marL="3200400" algn="l">
              <a:lnSpc>
                <a:spcPct val="90000"/>
              </a:lnSpc>
              <a:spcBef>
                <a:spcPts val="1600"/>
              </a:spcBef>
              <a:spcAft>
                <a:spcPts val="0"/>
              </a:spcAft>
              <a:buClr>
                <a:schemeClr val="dk1"/>
              </a:buClr>
              <a:buSzPts val="6400"/>
              <a:buChar char="•"/>
              <a:defRPr sz="6400"/>
            </a:lvl7pPr>
            <a:lvl8pPr indent="-635000" lvl="7" marL="3657600" algn="l">
              <a:lnSpc>
                <a:spcPct val="90000"/>
              </a:lnSpc>
              <a:spcBef>
                <a:spcPts val="1600"/>
              </a:spcBef>
              <a:spcAft>
                <a:spcPts val="0"/>
              </a:spcAft>
              <a:buClr>
                <a:schemeClr val="dk1"/>
              </a:buClr>
              <a:buSzPts val="6400"/>
              <a:buChar char="•"/>
              <a:defRPr sz="6400"/>
            </a:lvl8pPr>
            <a:lvl9pPr indent="-635000" lvl="8" marL="4114800" algn="l">
              <a:lnSpc>
                <a:spcPct val="90000"/>
              </a:lnSpc>
              <a:spcBef>
                <a:spcPts val="1600"/>
              </a:spcBef>
              <a:spcAft>
                <a:spcPts val="0"/>
              </a:spcAft>
              <a:buClr>
                <a:schemeClr val="dk1"/>
              </a:buClr>
              <a:buSzPts val="6400"/>
              <a:buChar char="•"/>
              <a:defRPr sz="6400"/>
            </a:lvl9pPr>
          </a:lstStyle>
          <a:p/>
        </p:txBody>
      </p:sp>
      <p:sp>
        <p:nvSpPr>
          <p:cNvPr id="136" name="Google Shape;136;p11"/>
          <p:cNvSpPr txBox="1"/>
          <p:nvPr>
            <p:ph idx="2" type="body"/>
          </p:nvPr>
        </p:nvSpPr>
        <p:spPr>
          <a:xfrm>
            <a:off x="2267428" y="6583680"/>
            <a:ext cx="10617041" cy="121970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5120"/>
              <a:buNone/>
              <a:defRPr sz="5120"/>
            </a:lvl1pPr>
            <a:lvl2pPr indent="-228600" lvl="1" marL="914400" algn="l">
              <a:lnSpc>
                <a:spcPct val="90000"/>
              </a:lnSpc>
              <a:spcBef>
                <a:spcPts val="1600"/>
              </a:spcBef>
              <a:spcAft>
                <a:spcPts val="0"/>
              </a:spcAft>
              <a:buClr>
                <a:schemeClr val="dk1"/>
              </a:buClr>
              <a:buSzPts val="4480"/>
              <a:buNone/>
              <a:defRPr sz="4480"/>
            </a:lvl2pPr>
            <a:lvl3pPr indent="-228600" lvl="2" marL="1371600" algn="l">
              <a:lnSpc>
                <a:spcPct val="90000"/>
              </a:lnSpc>
              <a:spcBef>
                <a:spcPts val="1600"/>
              </a:spcBef>
              <a:spcAft>
                <a:spcPts val="0"/>
              </a:spcAft>
              <a:buClr>
                <a:schemeClr val="dk1"/>
              </a:buClr>
              <a:buSzPts val="3840"/>
              <a:buNone/>
              <a:defRPr sz="3840"/>
            </a:lvl3pPr>
            <a:lvl4pPr indent="-228600" lvl="3" marL="1828800" algn="l">
              <a:lnSpc>
                <a:spcPct val="90000"/>
              </a:lnSpc>
              <a:spcBef>
                <a:spcPts val="1600"/>
              </a:spcBef>
              <a:spcAft>
                <a:spcPts val="0"/>
              </a:spcAft>
              <a:buClr>
                <a:schemeClr val="dk1"/>
              </a:buClr>
              <a:buSzPts val="3200"/>
              <a:buNone/>
              <a:defRPr sz="3200"/>
            </a:lvl4pPr>
            <a:lvl5pPr indent="-228600" lvl="4" marL="2286000" algn="l">
              <a:lnSpc>
                <a:spcPct val="90000"/>
              </a:lnSpc>
              <a:spcBef>
                <a:spcPts val="1600"/>
              </a:spcBef>
              <a:spcAft>
                <a:spcPts val="0"/>
              </a:spcAft>
              <a:buClr>
                <a:schemeClr val="dk1"/>
              </a:buClr>
              <a:buSzPts val="3200"/>
              <a:buNone/>
              <a:defRPr sz="3200"/>
            </a:lvl5pPr>
            <a:lvl6pPr indent="-228600" lvl="5" marL="2743200" algn="l">
              <a:lnSpc>
                <a:spcPct val="90000"/>
              </a:lnSpc>
              <a:spcBef>
                <a:spcPts val="1600"/>
              </a:spcBef>
              <a:spcAft>
                <a:spcPts val="0"/>
              </a:spcAft>
              <a:buClr>
                <a:schemeClr val="dk1"/>
              </a:buClr>
              <a:buSzPts val="3200"/>
              <a:buNone/>
              <a:defRPr sz="3200"/>
            </a:lvl6pPr>
            <a:lvl7pPr indent="-228600" lvl="6" marL="3200400" algn="l">
              <a:lnSpc>
                <a:spcPct val="90000"/>
              </a:lnSpc>
              <a:spcBef>
                <a:spcPts val="1600"/>
              </a:spcBef>
              <a:spcAft>
                <a:spcPts val="0"/>
              </a:spcAft>
              <a:buClr>
                <a:schemeClr val="dk1"/>
              </a:buClr>
              <a:buSzPts val="3200"/>
              <a:buNone/>
              <a:defRPr sz="3200"/>
            </a:lvl7pPr>
            <a:lvl8pPr indent="-228600" lvl="7" marL="3657600" algn="l">
              <a:lnSpc>
                <a:spcPct val="90000"/>
              </a:lnSpc>
              <a:spcBef>
                <a:spcPts val="1600"/>
              </a:spcBef>
              <a:spcAft>
                <a:spcPts val="0"/>
              </a:spcAft>
              <a:buClr>
                <a:schemeClr val="dk1"/>
              </a:buClr>
              <a:buSzPts val="3200"/>
              <a:buNone/>
              <a:defRPr sz="3200"/>
            </a:lvl8pPr>
            <a:lvl9pPr indent="-228600" lvl="8" marL="4114800" algn="l">
              <a:lnSpc>
                <a:spcPct val="90000"/>
              </a:lnSpc>
              <a:spcBef>
                <a:spcPts val="1600"/>
              </a:spcBef>
              <a:spcAft>
                <a:spcPts val="0"/>
              </a:spcAft>
              <a:buClr>
                <a:schemeClr val="dk1"/>
              </a:buClr>
              <a:buSzPts val="3200"/>
              <a:buNone/>
              <a:defRPr sz="3200"/>
            </a:lvl9pPr>
          </a:lstStyle>
          <a:p/>
        </p:txBody>
      </p:sp>
      <p:sp>
        <p:nvSpPr>
          <p:cNvPr id="137" name="Google Shape;137;p11"/>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11"/>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11"/>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g1d3af932b19_0_147"/>
          <p:cNvSpPr txBox="1"/>
          <p:nvPr>
            <p:ph type="title"/>
          </p:nvPr>
        </p:nvSpPr>
        <p:spPr>
          <a:xfrm>
            <a:off x="2263140" y="1168405"/>
            <a:ext cx="28392000" cy="4241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g1d3af932b19_0_147"/>
          <p:cNvSpPr txBox="1"/>
          <p:nvPr>
            <p:ph idx="1" type="body"/>
          </p:nvPr>
        </p:nvSpPr>
        <p:spPr>
          <a:xfrm>
            <a:off x="2263140" y="5842000"/>
            <a:ext cx="28392000" cy="13924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24" name="Google Shape;24;g1d3af932b19_0_147"/>
          <p:cNvSpPr txBox="1"/>
          <p:nvPr>
            <p:ph idx="10" type="dt"/>
          </p:nvPr>
        </p:nvSpPr>
        <p:spPr>
          <a:xfrm>
            <a:off x="2263140" y="20340325"/>
            <a:ext cx="7406700" cy="1168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g1d3af932b19_0_147"/>
          <p:cNvSpPr txBox="1"/>
          <p:nvPr>
            <p:ph idx="11" type="ftr"/>
          </p:nvPr>
        </p:nvSpPr>
        <p:spPr>
          <a:xfrm>
            <a:off x="10904220" y="20340325"/>
            <a:ext cx="11109900" cy="11685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g1d3af932b19_0_147"/>
          <p:cNvSpPr txBox="1"/>
          <p:nvPr>
            <p:ph idx="12" type="sldNum"/>
          </p:nvPr>
        </p:nvSpPr>
        <p:spPr>
          <a:xfrm>
            <a:off x="23248620" y="20340325"/>
            <a:ext cx="7406700" cy="11685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0" name="Shape 140"/>
        <p:cNvGrpSpPr/>
        <p:nvPr/>
      </p:nvGrpSpPr>
      <p:grpSpPr>
        <a:xfrm>
          <a:off x="0" y="0"/>
          <a:ext cx="0" cy="0"/>
          <a:chOff x="0" y="0"/>
          <a:chExt cx="0" cy="0"/>
        </a:xfrm>
      </p:grpSpPr>
      <p:sp>
        <p:nvSpPr>
          <p:cNvPr id="141" name="Google Shape;141;p12"/>
          <p:cNvSpPr txBox="1"/>
          <p:nvPr>
            <p:ph type="title"/>
          </p:nvPr>
        </p:nvSpPr>
        <p:spPr>
          <a:xfrm>
            <a:off x="2267428" y="1463040"/>
            <a:ext cx="10617041" cy="51206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0240"/>
              <a:buFont typeface="Calibri"/>
              <a:buNone/>
              <a:defRPr sz="102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12"/>
          <p:cNvSpPr/>
          <p:nvPr>
            <p:ph idx="2" type="pic"/>
          </p:nvPr>
        </p:nvSpPr>
        <p:spPr>
          <a:xfrm>
            <a:off x="13994608" y="3159765"/>
            <a:ext cx="16664940" cy="15595600"/>
          </a:xfrm>
          <a:prstGeom prst="rect">
            <a:avLst/>
          </a:prstGeom>
          <a:noFill/>
          <a:ln>
            <a:noFill/>
          </a:ln>
        </p:spPr>
      </p:sp>
      <p:sp>
        <p:nvSpPr>
          <p:cNvPr id="143" name="Google Shape;143;p12"/>
          <p:cNvSpPr txBox="1"/>
          <p:nvPr>
            <p:ph idx="1" type="body"/>
          </p:nvPr>
        </p:nvSpPr>
        <p:spPr>
          <a:xfrm>
            <a:off x="2267428" y="6583680"/>
            <a:ext cx="10617041" cy="121970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5120"/>
              <a:buNone/>
              <a:defRPr sz="5120"/>
            </a:lvl1pPr>
            <a:lvl2pPr indent="-228600" lvl="1" marL="914400" algn="l">
              <a:lnSpc>
                <a:spcPct val="90000"/>
              </a:lnSpc>
              <a:spcBef>
                <a:spcPts val="1600"/>
              </a:spcBef>
              <a:spcAft>
                <a:spcPts val="0"/>
              </a:spcAft>
              <a:buClr>
                <a:schemeClr val="dk1"/>
              </a:buClr>
              <a:buSzPts val="4480"/>
              <a:buNone/>
              <a:defRPr sz="4480"/>
            </a:lvl2pPr>
            <a:lvl3pPr indent="-228600" lvl="2" marL="1371600" algn="l">
              <a:lnSpc>
                <a:spcPct val="90000"/>
              </a:lnSpc>
              <a:spcBef>
                <a:spcPts val="1600"/>
              </a:spcBef>
              <a:spcAft>
                <a:spcPts val="0"/>
              </a:spcAft>
              <a:buClr>
                <a:schemeClr val="dk1"/>
              </a:buClr>
              <a:buSzPts val="3840"/>
              <a:buNone/>
              <a:defRPr sz="3840"/>
            </a:lvl3pPr>
            <a:lvl4pPr indent="-228600" lvl="3" marL="1828800" algn="l">
              <a:lnSpc>
                <a:spcPct val="90000"/>
              </a:lnSpc>
              <a:spcBef>
                <a:spcPts val="1600"/>
              </a:spcBef>
              <a:spcAft>
                <a:spcPts val="0"/>
              </a:spcAft>
              <a:buClr>
                <a:schemeClr val="dk1"/>
              </a:buClr>
              <a:buSzPts val="3200"/>
              <a:buNone/>
              <a:defRPr sz="3200"/>
            </a:lvl4pPr>
            <a:lvl5pPr indent="-228600" lvl="4" marL="2286000" algn="l">
              <a:lnSpc>
                <a:spcPct val="90000"/>
              </a:lnSpc>
              <a:spcBef>
                <a:spcPts val="1600"/>
              </a:spcBef>
              <a:spcAft>
                <a:spcPts val="0"/>
              </a:spcAft>
              <a:buClr>
                <a:schemeClr val="dk1"/>
              </a:buClr>
              <a:buSzPts val="3200"/>
              <a:buNone/>
              <a:defRPr sz="3200"/>
            </a:lvl5pPr>
            <a:lvl6pPr indent="-228600" lvl="5" marL="2743200" algn="l">
              <a:lnSpc>
                <a:spcPct val="90000"/>
              </a:lnSpc>
              <a:spcBef>
                <a:spcPts val="1600"/>
              </a:spcBef>
              <a:spcAft>
                <a:spcPts val="0"/>
              </a:spcAft>
              <a:buClr>
                <a:schemeClr val="dk1"/>
              </a:buClr>
              <a:buSzPts val="3200"/>
              <a:buNone/>
              <a:defRPr sz="3200"/>
            </a:lvl6pPr>
            <a:lvl7pPr indent="-228600" lvl="6" marL="3200400" algn="l">
              <a:lnSpc>
                <a:spcPct val="90000"/>
              </a:lnSpc>
              <a:spcBef>
                <a:spcPts val="1600"/>
              </a:spcBef>
              <a:spcAft>
                <a:spcPts val="0"/>
              </a:spcAft>
              <a:buClr>
                <a:schemeClr val="dk1"/>
              </a:buClr>
              <a:buSzPts val="3200"/>
              <a:buNone/>
              <a:defRPr sz="3200"/>
            </a:lvl7pPr>
            <a:lvl8pPr indent="-228600" lvl="7" marL="3657600" algn="l">
              <a:lnSpc>
                <a:spcPct val="90000"/>
              </a:lnSpc>
              <a:spcBef>
                <a:spcPts val="1600"/>
              </a:spcBef>
              <a:spcAft>
                <a:spcPts val="0"/>
              </a:spcAft>
              <a:buClr>
                <a:schemeClr val="dk1"/>
              </a:buClr>
              <a:buSzPts val="3200"/>
              <a:buNone/>
              <a:defRPr sz="3200"/>
            </a:lvl8pPr>
            <a:lvl9pPr indent="-228600" lvl="8" marL="4114800" algn="l">
              <a:lnSpc>
                <a:spcPct val="90000"/>
              </a:lnSpc>
              <a:spcBef>
                <a:spcPts val="1600"/>
              </a:spcBef>
              <a:spcAft>
                <a:spcPts val="0"/>
              </a:spcAft>
              <a:buClr>
                <a:schemeClr val="dk1"/>
              </a:buClr>
              <a:buSzPts val="3200"/>
              <a:buNone/>
              <a:defRPr sz="3200"/>
            </a:lvl9pPr>
          </a:lstStyle>
          <a:p/>
        </p:txBody>
      </p:sp>
      <p:sp>
        <p:nvSpPr>
          <p:cNvPr id="144" name="Google Shape;144;p12"/>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12"/>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12"/>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7" name="Shape 147"/>
        <p:cNvGrpSpPr/>
        <p:nvPr/>
      </p:nvGrpSpPr>
      <p:grpSpPr>
        <a:xfrm>
          <a:off x="0" y="0"/>
          <a:ext cx="0" cy="0"/>
          <a:chOff x="0" y="0"/>
          <a:chExt cx="0" cy="0"/>
        </a:xfrm>
      </p:grpSpPr>
      <p:sp>
        <p:nvSpPr>
          <p:cNvPr id="148" name="Google Shape;148;p13"/>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p13"/>
          <p:cNvSpPr txBox="1"/>
          <p:nvPr>
            <p:ph idx="1" type="body"/>
          </p:nvPr>
        </p:nvSpPr>
        <p:spPr>
          <a:xfrm rot="5400000">
            <a:off x="9497059" y="-1391919"/>
            <a:ext cx="13924282" cy="2839212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150" name="Google Shape;150;p13"/>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13"/>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13"/>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3" name="Shape 153"/>
        <p:cNvGrpSpPr/>
        <p:nvPr/>
      </p:nvGrpSpPr>
      <p:grpSpPr>
        <a:xfrm>
          <a:off x="0" y="0"/>
          <a:ext cx="0" cy="0"/>
          <a:chOff x="0" y="0"/>
          <a:chExt cx="0" cy="0"/>
        </a:xfrm>
      </p:grpSpPr>
      <p:sp>
        <p:nvSpPr>
          <p:cNvPr id="154" name="Google Shape;154;p14"/>
          <p:cNvSpPr txBox="1"/>
          <p:nvPr>
            <p:ph type="title"/>
          </p:nvPr>
        </p:nvSpPr>
        <p:spPr>
          <a:xfrm rot="5400000">
            <a:off x="17807306" y="6918326"/>
            <a:ext cx="18597882" cy="70980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p14"/>
          <p:cNvSpPr txBox="1"/>
          <p:nvPr>
            <p:ph idx="1" type="body"/>
          </p:nvPr>
        </p:nvSpPr>
        <p:spPr>
          <a:xfrm rot="5400000">
            <a:off x="3405506" y="26036"/>
            <a:ext cx="18597882" cy="2088261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156" name="Google Shape;156;p14"/>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14"/>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p14"/>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g1d3af932b19_0_153"/>
          <p:cNvSpPr txBox="1"/>
          <p:nvPr>
            <p:ph type="title"/>
          </p:nvPr>
        </p:nvSpPr>
        <p:spPr>
          <a:xfrm>
            <a:off x="2245997" y="5471167"/>
            <a:ext cx="28392000" cy="9128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9200"/>
              <a:buFont typeface="Calibri"/>
              <a:buNone/>
              <a:defRPr sz="19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g1d3af932b19_0_153"/>
          <p:cNvSpPr txBox="1"/>
          <p:nvPr>
            <p:ph idx="1" type="body"/>
          </p:nvPr>
        </p:nvSpPr>
        <p:spPr>
          <a:xfrm>
            <a:off x="2245997" y="14686288"/>
            <a:ext cx="28392000" cy="48006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7680"/>
              <a:buNone/>
              <a:defRPr sz="7680">
                <a:solidFill>
                  <a:schemeClr val="dk1"/>
                </a:solidFill>
              </a:defRPr>
            </a:lvl1pPr>
            <a:lvl2pPr indent="-228600" lvl="1" marL="914400" algn="l">
              <a:lnSpc>
                <a:spcPct val="90000"/>
              </a:lnSpc>
              <a:spcBef>
                <a:spcPts val="1600"/>
              </a:spcBef>
              <a:spcAft>
                <a:spcPts val="0"/>
              </a:spcAft>
              <a:buClr>
                <a:srgbClr val="888888"/>
              </a:buClr>
              <a:buSzPts val="6400"/>
              <a:buNone/>
              <a:defRPr sz="6400">
                <a:solidFill>
                  <a:srgbClr val="888888"/>
                </a:solidFill>
              </a:defRPr>
            </a:lvl2pPr>
            <a:lvl3pPr indent="-228600" lvl="2" marL="1371600" algn="l">
              <a:lnSpc>
                <a:spcPct val="90000"/>
              </a:lnSpc>
              <a:spcBef>
                <a:spcPts val="1600"/>
              </a:spcBef>
              <a:spcAft>
                <a:spcPts val="0"/>
              </a:spcAft>
              <a:buClr>
                <a:srgbClr val="888888"/>
              </a:buClr>
              <a:buSzPts val="5760"/>
              <a:buNone/>
              <a:defRPr sz="5760">
                <a:solidFill>
                  <a:srgbClr val="888888"/>
                </a:solidFill>
              </a:defRPr>
            </a:lvl3pPr>
            <a:lvl4pPr indent="-228600" lvl="3" marL="1828800" algn="l">
              <a:lnSpc>
                <a:spcPct val="90000"/>
              </a:lnSpc>
              <a:spcBef>
                <a:spcPts val="1600"/>
              </a:spcBef>
              <a:spcAft>
                <a:spcPts val="0"/>
              </a:spcAft>
              <a:buClr>
                <a:srgbClr val="888888"/>
              </a:buClr>
              <a:buSzPts val="5120"/>
              <a:buNone/>
              <a:defRPr sz="5120">
                <a:solidFill>
                  <a:srgbClr val="888888"/>
                </a:solidFill>
              </a:defRPr>
            </a:lvl4pPr>
            <a:lvl5pPr indent="-228600" lvl="4" marL="2286000" algn="l">
              <a:lnSpc>
                <a:spcPct val="90000"/>
              </a:lnSpc>
              <a:spcBef>
                <a:spcPts val="1600"/>
              </a:spcBef>
              <a:spcAft>
                <a:spcPts val="0"/>
              </a:spcAft>
              <a:buClr>
                <a:srgbClr val="888888"/>
              </a:buClr>
              <a:buSzPts val="5120"/>
              <a:buNone/>
              <a:defRPr sz="5120">
                <a:solidFill>
                  <a:srgbClr val="888888"/>
                </a:solidFill>
              </a:defRPr>
            </a:lvl5pPr>
            <a:lvl6pPr indent="-228600" lvl="5" marL="2743200" algn="l">
              <a:lnSpc>
                <a:spcPct val="90000"/>
              </a:lnSpc>
              <a:spcBef>
                <a:spcPts val="1600"/>
              </a:spcBef>
              <a:spcAft>
                <a:spcPts val="0"/>
              </a:spcAft>
              <a:buClr>
                <a:srgbClr val="888888"/>
              </a:buClr>
              <a:buSzPts val="5120"/>
              <a:buNone/>
              <a:defRPr sz="5120">
                <a:solidFill>
                  <a:srgbClr val="888888"/>
                </a:solidFill>
              </a:defRPr>
            </a:lvl6pPr>
            <a:lvl7pPr indent="-228600" lvl="6" marL="3200400" algn="l">
              <a:lnSpc>
                <a:spcPct val="90000"/>
              </a:lnSpc>
              <a:spcBef>
                <a:spcPts val="1600"/>
              </a:spcBef>
              <a:spcAft>
                <a:spcPts val="0"/>
              </a:spcAft>
              <a:buClr>
                <a:srgbClr val="888888"/>
              </a:buClr>
              <a:buSzPts val="5120"/>
              <a:buNone/>
              <a:defRPr sz="5120">
                <a:solidFill>
                  <a:srgbClr val="888888"/>
                </a:solidFill>
              </a:defRPr>
            </a:lvl7pPr>
            <a:lvl8pPr indent="-228600" lvl="7" marL="3657600" algn="l">
              <a:lnSpc>
                <a:spcPct val="90000"/>
              </a:lnSpc>
              <a:spcBef>
                <a:spcPts val="1600"/>
              </a:spcBef>
              <a:spcAft>
                <a:spcPts val="0"/>
              </a:spcAft>
              <a:buClr>
                <a:srgbClr val="888888"/>
              </a:buClr>
              <a:buSzPts val="5120"/>
              <a:buNone/>
              <a:defRPr sz="5120">
                <a:solidFill>
                  <a:srgbClr val="888888"/>
                </a:solidFill>
              </a:defRPr>
            </a:lvl8pPr>
            <a:lvl9pPr indent="-228600" lvl="8" marL="4114800" algn="l">
              <a:lnSpc>
                <a:spcPct val="90000"/>
              </a:lnSpc>
              <a:spcBef>
                <a:spcPts val="1600"/>
              </a:spcBef>
              <a:spcAft>
                <a:spcPts val="0"/>
              </a:spcAft>
              <a:buClr>
                <a:srgbClr val="888888"/>
              </a:buClr>
              <a:buSzPts val="5120"/>
              <a:buNone/>
              <a:defRPr sz="5120">
                <a:solidFill>
                  <a:srgbClr val="888888"/>
                </a:solidFill>
              </a:defRPr>
            </a:lvl9pPr>
          </a:lstStyle>
          <a:p/>
        </p:txBody>
      </p:sp>
      <p:sp>
        <p:nvSpPr>
          <p:cNvPr id="30" name="Google Shape;30;g1d3af932b19_0_153"/>
          <p:cNvSpPr txBox="1"/>
          <p:nvPr>
            <p:ph idx="10" type="dt"/>
          </p:nvPr>
        </p:nvSpPr>
        <p:spPr>
          <a:xfrm>
            <a:off x="2263140" y="20340325"/>
            <a:ext cx="7406700" cy="1168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g1d3af932b19_0_153"/>
          <p:cNvSpPr txBox="1"/>
          <p:nvPr>
            <p:ph idx="11" type="ftr"/>
          </p:nvPr>
        </p:nvSpPr>
        <p:spPr>
          <a:xfrm>
            <a:off x="10904220" y="20340325"/>
            <a:ext cx="11109900" cy="11685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g1d3af932b19_0_153"/>
          <p:cNvSpPr txBox="1"/>
          <p:nvPr>
            <p:ph idx="12" type="sldNum"/>
          </p:nvPr>
        </p:nvSpPr>
        <p:spPr>
          <a:xfrm>
            <a:off x="23248620" y="20340325"/>
            <a:ext cx="7406700" cy="11685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g1d3af932b19_0_159"/>
          <p:cNvSpPr txBox="1"/>
          <p:nvPr>
            <p:ph type="title"/>
          </p:nvPr>
        </p:nvSpPr>
        <p:spPr>
          <a:xfrm>
            <a:off x="2263140" y="1168405"/>
            <a:ext cx="28392000" cy="4241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g1d3af932b19_0_159"/>
          <p:cNvSpPr txBox="1"/>
          <p:nvPr>
            <p:ph idx="1" type="body"/>
          </p:nvPr>
        </p:nvSpPr>
        <p:spPr>
          <a:xfrm>
            <a:off x="2263140" y="5842000"/>
            <a:ext cx="13990200" cy="13924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36" name="Google Shape;36;g1d3af932b19_0_159"/>
          <p:cNvSpPr txBox="1"/>
          <p:nvPr>
            <p:ph idx="2" type="body"/>
          </p:nvPr>
        </p:nvSpPr>
        <p:spPr>
          <a:xfrm>
            <a:off x="16664941" y="5842000"/>
            <a:ext cx="13990200" cy="13924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37" name="Google Shape;37;g1d3af932b19_0_159"/>
          <p:cNvSpPr txBox="1"/>
          <p:nvPr>
            <p:ph idx="10" type="dt"/>
          </p:nvPr>
        </p:nvSpPr>
        <p:spPr>
          <a:xfrm>
            <a:off x="2263140" y="20340325"/>
            <a:ext cx="7406700" cy="1168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g1d3af932b19_0_159"/>
          <p:cNvSpPr txBox="1"/>
          <p:nvPr>
            <p:ph idx="11" type="ftr"/>
          </p:nvPr>
        </p:nvSpPr>
        <p:spPr>
          <a:xfrm>
            <a:off x="10904220" y="20340325"/>
            <a:ext cx="11109900" cy="11685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g1d3af932b19_0_159"/>
          <p:cNvSpPr txBox="1"/>
          <p:nvPr>
            <p:ph idx="12" type="sldNum"/>
          </p:nvPr>
        </p:nvSpPr>
        <p:spPr>
          <a:xfrm>
            <a:off x="23248620" y="20340325"/>
            <a:ext cx="7406700" cy="11685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g1d3af932b19_0_166"/>
          <p:cNvSpPr txBox="1"/>
          <p:nvPr>
            <p:ph type="title"/>
          </p:nvPr>
        </p:nvSpPr>
        <p:spPr>
          <a:xfrm>
            <a:off x="2267428" y="1168405"/>
            <a:ext cx="28392000" cy="4241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g1d3af932b19_0_166"/>
          <p:cNvSpPr txBox="1"/>
          <p:nvPr>
            <p:ph idx="1" type="body"/>
          </p:nvPr>
        </p:nvSpPr>
        <p:spPr>
          <a:xfrm>
            <a:off x="2267431" y="5379722"/>
            <a:ext cx="13926000" cy="26364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7680"/>
              <a:buNone/>
              <a:defRPr b="1" sz="7680"/>
            </a:lvl1pPr>
            <a:lvl2pPr indent="-228600" lvl="1" marL="914400" algn="l">
              <a:lnSpc>
                <a:spcPct val="90000"/>
              </a:lnSpc>
              <a:spcBef>
                <a:spcPts val="1600"/>
              </a:spcBef>
              <a:spcAft>
                <a:spcPts val="0"/>
              </a:spcAft>
              <a:buClr>
                <a:schemeClr val="dk1"/>
              </a:buClr>
              <a:buSzPts val="6400"/>
              <a:buNone/>
              <a:defRPr b="1" sz="6400"/>
            </a:lvl2pPr>
            <a:lvl3pPr indent="-228600" lvl="2" marL="1371600" algn="l">
              <a:lnSpc>
                <a:spcPct val="90000"/>
              </a:lnSpc>
              <a:spcBef>
                <a:spcPts val="1600"/>
              </a:spcBef>
              <a:spcAft>
                <a:spcPts val="0"/>
              </a:spcAft>
              <a:buClr>
                <a:schemeClr val="dk1"/>
              </a:buClr>
              <a:buSzPts val="5760"/>
              <a:buNone/>
              <a:defRPr b="1" sz="5760"/>
            </a:lvl3pPr>
            <a:lvl4pPr indent="-228600" lvl="3" marL="1828800" algn="l">
              <a:lnSpc>
                <a:spcPct val="90000"/>
              </a:lnSpc>
              <a:spcBef>
                <a:spcPts val="1600"/>
              </a:spcBef>
              <a:spcAft>
                <a:spcPts val="0"/>
              </a:spcAft>
              <a:buClr>
                <a:schemeClr val="dk1"/>
              </a:buClr>
              <a:buSzPts val="5120"/>
              <a:buNone/>
              <a:defRPr b="1" sz="5120"/>
            </a:lvl4pPr>
            <a:lvl5pPr indent="-228600" lvl="4" marL="2286000" algn="l">
              <a:lnSpc>
                <a:spcPct val="90000"/>
              </a:lnSpc>
              <a:spcBef>
                <a:spcPts val="1600"/>
              </a:spcBef>
              <a:spcAft>
                <a:spcPts val="0"/>
              </a:spcAft>
              <a:buClr>
                <a:schemeClr val="dk1"/>
              </a:buClr>
              <a:buSzPts val="5120"/>
              <a:buNone/>
              <a:defRPr b="1" sz="5120"/>
            </a:lvl5pPr>
            <a:lvl6pPr indent="-228600" lvl="5" marL="2743200" algn="l">
              <a:lnSpc>
                <a:spcPct val="90000"/>
              </a:lnSpc>
              <a:spcBef>
                <a:spcPts val="1600"/>
              </a:spcBef>
              <a:spcAft>
                <a:spcPts val="0"/>
              </a:spcAft>
              <a:buClr>
                <a:schemeClr val="dk1"/>
              </a:buClr>
              <a:buSzPts val="5120"/>
              <a:buNone/>
              <a:defRPr b="1" sz="5120"/>
            </a:lvl6pPr>
            <a:lvl7pPr indent="-228600" lvl="6" marL="3200400" algn="l">
              <a:lnSpc>
                <a:spcPct val="90000"/>
              </a:lnSpc>
              <a:spcBef>
                <a:spcPts val="1600"/>
              </a:spcBef>
              <a:spcAft>
                <a:spcPts val="0"/>
              </a:spcAft>
              <a:buClr>
                <a:schemeClr val="dk1"/>
              </a:buClr>
              <a:buSzPts val="5120"/>
              <a:buNone/>
              <a:defRPr b="1" sz="5120"/>
            </a:lvl7pPr>
            <a:lvl8pPr indent="-228600" lvl="7" marL="3657600" algn="l">
              <a:lnSpc>
                <a:spcPct val="90000"/>
              </a:lnSpc>
              <a:spcBef>
                <a:spcPts val="1600"/>
              </a:spcBef>
              <a:spcAft>
                <a:spcPts val="0"/>
              </a:spcAft>
              <a:buClr>
                <a:schemeClr val="dk1"/>
              </a:buClr>
              <a:buSzPts val="5120"/>
              <a:buNone/>
              <a:defRPr b="1" sz="5120"/>
            </a:lvl8pPr>
            <a:lvl9pPr indent="-228600" lvl="8" marL="4114800" algn="l">
              <a:lnSpc>
                <a:spcPct val="90000"/>
              </a:lnSpc>
              <a:spcBef>
                <a:spcPts val="1600"/>
              </a:spcBef>
              <a:spcAft>
                <a:spcPts val="0"/>
              </a:spcAft>
              <a:buClr>
                <a:schemeClr val="dk1"/>
              </a:buClr>
              <a:buSzPts val="5120"/>
              <a:buNone/>
              <a:defRPr b="1" sz="5120"/>
            </a:lvl9pPr>
          </a:lstStyle>
          <a:p/>
        </p:txBody>
      </p:sp>
      <p:sp>
        <p:nvSpPr>
          <p:cNvPr id="43" name="Google Shape;43;g1d3af932b19_0_166"/>
          <p:cNvSpPr txBox="1"/>
          <p:nvPr>
            <p:ph idx="2" type="body"/>
          </p:nvPr>
        </p:nvSpPr>
        <p:spPr>
          <a:xfrm>
            <a:off x="2267431" y="8016240"/>
            <a:ext cx="13926000" cy="11790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44" name="Google Shape;44;g1d3af932b19_0_166"/>
          <p:cNvSpPr txBox="1"/>
          <p:nvPr>
            <p:ph idx="3" type="body"/>
          </p:nvPr>
        </p:nvSpPr>
        <p:spPr>
          <a:xfrm>
            <a:off x="16664942" y="5379722"/>
            <a:ext cx="13994700" cy="26364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7680"/>
              <a:buNone/>
              <a:defRPr b="1" sz="7680"/>
            </a:lvl1pPr>
            <a:lvl2pPr indent="-228600" lvl="1" marL="914400" algn="l">
              <a:lnSpc>
                <a:spcPct val="90000"/>
              </a:lnSpc>
              <a:spcBef>
                <a:spcPts val="1600"/>
              </a:spcBef>
              <a:spcAft>
                <a:spcPts val="0"/>
              </a:spcAft>
              <a:buClr>
                <a:schemeClr val="dk1"/>
              </a:buClr>
              <a:buSzPts val="6400"/>
              <a:buNone/>
              <a:defRPr b="1" sz="6400"/>
            </a:lvl2pPr>
            <a:lvl3pPr indent="-228600" lvl="2" marL="1371600" algn="l">
              <a:lnSpc>
                <a:spcPct val="90000"/>
              </a:lnSpc>
              <a:spcBef>
                <a:spcPts val="1600"/>
              </a:spcBef>
              <a:spcAft>
                <a:spcPts val="0"/>
              </a:spcAft>
              <a:buClr>
                <a:schemeClr val="dk1"/>
              </a:buClr>
              <a:buSzPts val="5760"/>
              <a:buNone/>
              <a:defRPr b="1" sz="5760"/>
            </a:lvl3pPr>
            <a:lvl4pPr indent="-228600" lvl="3" marL="1828800" algn="l">
              <a:lnSpc>
                <a:spcPct val="90000"/>
              </a:lnSpc>
              <a:spcBef>
                <a:spcPts val="1600"/>
              </a:spcBef>
              <a:spcAft>
                <a:spcPts val="0"/>
              </a:spcAft>
              <a:buClr>
                <a:schemeClr val="dk1"/>
              </a:buClr>
              <a:buSzPts val="5120"/>
              <a:buNone/>
              <a:defRPr b="1" sz="5120"/>
            </a:lvl4pPr>
            <a:lvl5pPr indent="-228600" lvl="4" marL="2286000" algn="l">
              <a:lnSpc>
                <a:spcPct val="90000"/>
              </a:lnSpc>
              <a:spcBef>
                <a:spcPts val="1600"/>
              </a:spcBef>
              <a:spcAft>
                <a:spcPts val="0"/>
              </a:spcAft>
              <a:buClr>
                <a:schemeClr val="dk1"/>
              </a:buClr>
              <a:buSzPts val="5120"/>
              <a:buNone/>
              <a:defRPr b="1" sz="5120"/>
            </a:lvl5pPr>
            <a:lvl6pPr indent="-228600" lvl="5" marL="2743200" algn="l">
              <a:lnSpc>
                <a:spcPct val="90000"/>
              </a:lnSpc>
              <a:spcBef>
                <a:spcPts val="1600"/>
              </a:spcBef>
              <a:spcAft>
                <a:spcPts val="0"/>
              </a:spcAft>
              <a:buClr>
                <a:schemeClr val="dk1"/>
              </a:buClr>
              <a:buSzPts val="5120"/>
              <a:buNone/>
              <a:defRPr b="1" sz="5120"/>
            </a:lvl6pPr>
            <a:lvl7pPr indent="-228600" lvl="6" marL="3200400" algn="l">
              <a:lnSpc>
                <a:spcPct val="90000"/>
              </a:lnSpc>
              <a:spcBef>
                <a:spcPts val="1600"/>
              </a:spcBef>
              <a:spcAft>
                <a:spcPts val="0"/>
              </a:spcAft>
              <a:buClr>
                <a:schemeClr val="dk1"/>
              </a:buClr>
              <a:buSzPts val="5120"/>
              <a:buNone/>
              <a:defRPr b="1" sz="5120"/>
            </a:lvl7pPr>
            <a:lvl8pPr indent="-228600" lvl="7" marL="3657600" algn="l">
              <a:lnSpc>
                <a:spcPct val="90000"/>
              </a:lnSpc>
              <a:spcBef>
                <a:spcPts val="1600"/>
              </a:spcBef>
              <a:spcAft>
                <a:spcPts val="0"/>
              </a:spcAft>
              <a:buClr>
                <a:schemeClr val="dk1"/>
              </a:buClr>
              <a:buSzPts val="5120"/>
              <a:buNone/>
              <a:defRPr b="1" sz="5120"/>
            </a:lvl8pPr>
            <a:lvl9pPr indent="-228600" lvl="8" marL="4114800" algn="l">
              <a:lnSpc>
                <a:spcPct val="90000"/>
              </a:lnSpc>
              <a:spcBef>
                <a:spcPts val="1600"/>
              </a:spcBef>
              <a:spcAft>
                <a:spcPts val="0"/>
              </a:spcAft>
              <a:buClr>
                <a:schemeClr val="dk1"/>
              </a:buClr>
              <a:buSzPts val="5120"/>
              <a:buNone/>
              <a:defRPr b="1" sz="5120"/>
            </a:lvl9pPr>
          </a:lstStyle>
          <a:p/>
        </p:txBody>
      </p:sp>
      <p:sp>
        <p:nvSpPr>
          <p:cNvPr id="45" name="Google Shape;45;g1d3af932b19_0_166"/>
          <p:cNvSpPr txBox="1"/>
          <p:nvPr>
            <p:ph idx="4" type="body"/>
          </p:nvPr>
        </p:nvSpPr>
        <p:spPr>
          <a:xfrm>
            <a:off x="16664942" y="8016240"/>
            <a:ext cx="13994700" cy="11790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46" name="Google Shape;46;g1d3af932b19_0_166"/>
          <p:cNvSpPr txBox="1"/>
          <p:nvPr>
            <p:ph idx="10" type="dt"/>
          </p:nvPr>
        </p:nvSpPr>
        <p:spPr>
          <a:xfrm>
            <a:off x="2263140" y="20340325"/>
            <a:ext cx="7406700" cy="1168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g1d3af932b19_0_166"/>
          <p:cNvSpPr txBox="1"/>
          <p:nvPr>
            <p:ph idx="11" type="ftr"/>
          </p:nvPr>
        </p:nvSpPr>
        <p:spPr>
          <a:xfrm>
            <a:off x="10904220" y="20340325"/>
            <a:ext cx="11109900" cy="11685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g1d3af932b19_0_166"/>
          <p:cNvSpPr txBox="1"/>
          <p:nvPr>
            <p:ph idx="12" type="sldNum"/>
          </p:nvPr>
        </p:nvSpPr>
        <p:spPr>
          <a:xfrm>
            <a:off x="23248620" y="20340325"/>
            <a:ext cx="7406700" cy="11685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g1d3af932b19_0_175"/>
          <p:cNvSpPr txBox="1"/>
          <p:nvPr>
            <p:ph type="title"/>
          </p:nvPr>
        </p:nvSpPr>
        <p:spPr>
          <a:xfrm>
            <a:off x="2263140" y="1168405"/>
            <a:ext cx="28392000" cy="4241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g1d3af932b19_0_175"/>
          <p:cNvSpPr txBox="1"/>
          <p:nvPr>
            <p:ph idx="10" type="dt"/>
          </p:nvPr>
        </p:nvSpPr>
        <p:spPr>
          <a:xfrm>
            <a:off x="2263140" y="20340325"/>
            <a:ext cx="7406700" cy="1168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g1d3af932b19_0_175"/>
          <p:cNvSpPr txBox="1"/>
          <p:nvPr>
            <p:ph idx="11" type="ftr"/>
          </p:nvPr>
        </p:nvSpPr>
        <p:spPr>
          <a:xfrm>
            <a:off x="10904220" y="20340325"/>
            <a:ext cx="11109900" cy="11685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g1d3af932b19_0_175"/>
          <p:cNvSpPr txBox="1"/>
          <p:nvPr>
            <p:ph idx="12" type="sldNum"/>
          </p:nvPr>
        </p:nvSpPr>
        <p:spPr>
          <a:xfrm>
            <a:off x="23248620" y="20340325"/>
            <a:ext cx="7406700" cy="11685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g1d3af932b19_0_180"/>
          <p:cNvSpPr txBox="1"/>
          <p:nvPr>
            <p:ph idx="10" type="dt"/>
          </p:nvPr>
        </p:nvSpPr>
        <p:spPr>
          <a:xfrm>
            <a:off x="2263140" y="20340325"/>
            <a:ext cx="7406700" cy="1168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g1d3af932b19_0_180"/>
          <p:cNvSpPr txBox="1"/>
          <p:nvPr>
            <p:ph idx="11" type="ftr"/>
          </p:nvPr>
        </p:nvSpPr>
        <p:spPr>
          <a:xfrm>
            <a:off x="10904220" y="20340325"/>
            <a:ext cx="11109900" cy="11685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g1d3af932b19_0_180"/>
          <p:cNvSpPr txBox="1"/>
          <p:nvPr>
            <p:ph idx="12" type="sldNum"/>
          </p:nvPr>
        </p:nvSpPr>
        <p:spPr>
          <a:xfrm>
            <a:off x="23248620" y="20340325"/>
            <a:ext cx="7406700" cy="11685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g1d3af932b19_0_184"/>
          <p:cNvSpPr txBox="1"/>
          <p:nvPr>
            <p:ph type="title"/>
          </p:nvPr>
        </p:nvSpPr>
        <p:spPr>
          <a:xfrm>
            <a:off x="2267428" y="1463040"/>
            <a:ext cx="10617000" cy="5120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0240"/>
              <a:buFont typeface="Calibri"/>
              <a:buNone/>
              <a:defRPr sz="102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g1d3af932b19_0_184"/>
          <p:cNvSpPr txBox="1"/>
          <p:nvPr>
            <p:ph idx="1" type="body"/>
          </p:nvPr>
        </p:nvSpPr>
        <p:spPr>
          <a:xfrm>
            <a:off x="13994608" y="3159765"/>
            <a:ext cx="16665000" cy="15595500"/>
          </a:xfrm>
          <a:prstGeom prst="rect">
            <a:avLst/>
          </a:prstGeom>
          <a:noFill/>
          <a:ln>
            <a:noFill/>
          </a:ln>
        </p:spPr>
        <p:txBody>
          <a:bodyPr anchorCtr="0" anchor="t" bIns="45700" lIns="91425" spcFirstLastPara="1" rIns="91425" wrap="square" tIns="45700">
            <a:normAutofit/>
          </a:bodyPr>
          <a:lstStyle>
            <a:lvl1pPr indent="-878839" lvl="0" marL="457200" algn="l">
              <a:lnSpc>
                <a:spcPct val="90000"/>
              </a:lnSpc>
              <a:spcBef>
                <a:spcPts val="3200"/>
              </a:spcBef>
              <a:spcAft>
                <a:spcPts val="0"/>
              </a:spcAft>
              <a:buClr>
                <a:schemeClr val="dk1"/>
              </a:buClr>
              <a:buSzPts val="10240"/>
              <a:buChar char="•"/>
              <a:defRPr sz="10240"/>
            </a:lvl1pPr>
            <a:lvl2pPr indent="-797560" lvl="1" marL="914400" algn="l">
              <a:lnSpc>
                <a:spcPct val="90000"/>
              </a:lnSpc>
              <a:spcBef>
                <a:spcPts val="1600"/>
              </a:spcBef>
              <a:spcAft>
                <a:spcPts val="0"/>
              </a:spcAft>
              <a:buClr>
                <a:schemeClr val="dk1"/>
              </a:buClr>
              <a:buSzPts val="8960"/>
              <a:buChar char="•"/>
              <a:defRPr sz="8960"/>
            </a:lvl2pPr>
            <a:lvl3pPr indent="-716280" lvl="2" marL="1371600" algn="l">
              <a:lnSpc>
                <a:spcPct val="90000"/>
              </a:lnSpc>
              <a:spcBef>
                <a:spcPts val="1600"/>
              </a:spcBef>
              <a:spcAft>
                <a:spcPts val="0"/>
              </a:spcAft>
              <a:buClr>
                <a:schemeClr val="dk1"/>
              </a:buClr>
              <a:buSzPts val="7680"/>
              <a:buChar char="•"/>
              <a:defRPr sz="7680"/>
            </a:lvl3pPr>
            <a:lvl4pPr indent="-635000" lvl="3" marL="1828800" algn="l">
              <a:lnSpc>
                <a:spcPct val="90000"/>
              </a:lnSpc>
              <a:spcBef>
                <a:spcPts val="1600"/>
              </a:spcBef>
              <a:spcAft>
                <a:spcPts val="0"/>
              </a:spcAft>
              <a:buClr>
                <a:schemeClr val="dk1"/>
              </a:buClr>
              <a:buSzPts val="6400"/>
              <a:buChar char="•"/>
              <a:defRPr sz="6400"/>
            </a:lvl4pPr>
            <a:lvl5pPr indent="-635000" lvl="4" marL="2286000" algn="l">
              <a:lnSpc>
                <a:spcPct val="90000"/>
              </a:lnSpc>
              <a:spcBef>
                <a:spcPts val="1600"/>
              </a:spcBef>
              <a:spcAft>
                <a:spcPts val="0"/>
              </a:spcAft>
              <a:buClr>
                <a:schemeClr val="dk1"/>
              </a:buClr>
              <a:buSzPts val="6400"/>
              <a:buChar char="•"/>
              <a:defRPr sz="6400"/>
            </a:lvl5pPr>
            <a:lvl6pPr indent="-635000" lvl="5" marL="2743200" algn="l">
              <a:lnSpc>
                <a:spcPct val="90000"/>
              </a:lnSpc>
              <a:spcBef>
                <a:spcPts val="1600"/>
              </a:spcBef>
              <a:spcAft>
                <a:spcPts val="0"/>
              </a:spcAft>
              <a:buClr>
                <a:schemeClr val="dk1"/>
              </a:buClr>
              <a:buSzPts val="6400"/>
              <a:buChar char="•"/>
              <a:defRPr sz="6400"/>
            </a:lvl6pPr>
            <a:lvl7pPr indent="-635000" lvl="6" marL="3200400" algn="l">
              <a:lnSpc>
                <a:spcPct val="90000"/>
              </a:lnSpc>
              <a:spcBef>
                <a:spcPts val="1600"/>
              </a:spcBef>
              <a:spcAft>
                <a:spcPts val="0"/>
              </a:spcAft>
              <a:buClr>
                <a:schemeClr val="dk1"/>
              </a:buClr>
              <a:buSzPts val="6400"/>
              <a:buChar char="•"/>
              <a:defRPr sz="6400"/>
            </a:lvl7pPr>
            <a:lvl8pPr indent="-635000" lvl="7" marL="3657600" algn="l">
              <a:lnSpc>
                <a:spcPct val="90000"/>
              </a:lnSpc>
              <a:spcBef>
                <a:spcPts val="1600"/>
              </a:spcBef>
              <a:spcAft>
                <a:spcPts val="0"/>
              </a:spcAft>
              <a:buClr>
                <a:schemeClr val="dk1"/>
              </a:buClr>
              <a:buSzPts val="6400"/>
              <a:buChar char="•"/>
              <a:defRPr sz="6400"/>
            </a:lvl8pPr>
            <a:lvl9pPr indent="-635000" lvl="8" marL="4114800" algn="l">
              <a:lnSpc>
                <a:spcPct val="90000"/>
              </a:lnSpc>
              <a:spcBef>
                <a:spcPts val="1600"/>
              </a:spcBef>
              <a:spcAft>
                <a:spcPts val="0"/>
              </a:spcAft>
              <a:buClr>
                <a:schemeClr val="dk1"/>
              </a:buClr>
              <a:buSzPts val="6400"/>
              <a:buChar char="•"/>
              <a:defRPr sz="6400"/>
            </a:lvl9pPr>
          </a:lstStyle>
          <a:p/>
        </p:txBody>
      </p:sp>
      <p:sp>
        <p:nvSpPr>
          <p:cNvPr id="61" name="Google Shape;61;g1d3af932b19_0_184"/>
          <p:cNvSpPr txBox="1"/>
          <p:nvPr>
            <p:ph idx="2" type="body"/>
          </p:nvPr>
        </p:nvSpPr>
        <p:spPr>
          <a:xfrm>
            <a:off x="2267428" y="6583680"/>
            <a:ext cx="10617000" cy="121971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5120"/>
              <a:buNone/>
              <a:defRPr sz="5120"/>
            </a:lvl1pPr>
            <a:lvl2pPr indent="-228600" lvl="1" marL="914400" algn="l">
              <a:lnSpc>
                <a:spcPct val="90000"/>
              </a:lnSpc>
              <a:spcBef>
                <a:spcPts val="1600"/>
              </a:spcBef>
              <a:spcAft>
                <a:spcPts val="0"/>
              </a:spcAft>
              <a:buClr>
                <a:schemeClr val="dk1"/>
              </a:buClr>
              <a:buSzPts val="4480"/>
              <a:buNone/>
              <a:defRPr sz="4480"/>
            </a:lvl2pPr>
            <a:lvl3pPr indent="-228600" lvl="2" marL="1371600" algn="l">
              <a:lnSpc>
                <a:spcPct val="90000"/>
              </a:lnSpc>
              <a:spcBef>
                <a:spcPts val="1600"/>
              </a:spcBef>
              <a:spcAft>
                <a:spcPts val="0"/>
              </a:spcAft>
              <a:buClr>
                <a:schemeClr val="dk1"/>
              </a:buClr>
              <a:buSzPts val="3840"/>
              <a:buNone/>
              <a:defRPr sz="3840"/>
            </a:lvl3pPr>
            <a:lvl4pPr indent="-228600" lvl="3" marL="1828800" algn="l">
              <a:lnSpc>
                <a:spcPct val="90000"/>
              </a:lnSpc>
              <a:spcBef>
                <a:spcPts val="1600"/>
              </a:spcBef>
              <a:spcAft>
                <a:spcPts val="0"/>
              </a:spcAft>
              <a:buClr>
                <a:schemeClr val="dk1"/>
              </a:buClr>
              <a:buSzPts val="3200"/>
              <a:buNone/>
              <a:defRPr sz="3200"/>
            </a:lvl4pPr>
            <a:lvl5pPr indent="-228600" lvl="4" marL="2286000" algn="l">
              <a:lnSpc>
                <a:spcPct val="90000"/>
              </a:lnSpc>
              <a:spcBef>
                <a:spcPts val="1600"/>
              </a:spcBef>
              <a:spcAft>
                <a:spcPts val="0"/>
              </a:spcAft>
              <a:buClr>
                <a:schemeClr val="dk1"/>
              </a:buClr>
              <a:buSzPts val="3200"/>
              <a:buNone/>
              <a:defRPr sz="3200"/>
            </a:lvl5pPr>
            <a:lvl6pPr indent="-228600" lvl="5" marL="2743200" algn="l">
              <a:lnSpc>
                <a:spcPct val="90000"/>
              </a:lnSpc>
              <a:spcBef>
                <a:spcPts val="1600"/>
              </a:spcBef>
              <a:spcAft>
                <a:spcPts val="0"/>
              </a:spcAft>
              <a:buClr>
                <a:schemeClr val="dk1"/>
              </a:buClr>
              <a:buSzPts val="3200"/>
              <a:buNone/>
              <a:defRPr sz="3200"/>
            </a:lvl6pPr>
            <a:lvl7pPr indent="-228600" lvl="6" marL="3200400" algn="l">
              <a:lnSpc>
                <a:spcPct val="90000"/>
              </a:lnSpc>
              <a:spcBef>
                <a:spcPts val="1600"/>
              </a:spcBef>
              <a:spcAft>
                <a:spcPts val="0"/>
              </a:spcAft>
              <a:buClr>
                <a:schemeClr val="dk1"/>
              </a:buClr>
              <a:buSzPts val="3200"/>
              <a:buNone/>
              <a:defRPr sz="3200"/>
            </a:lvl7pPr>
            <a:lvl8pPr indent="-228600" lvl="7" marL="3657600" algn="l">
              <a:lnSpc>
                <a:spcPct val="90000"/>
              </a:lnSpc>
              <a:spcBef>
                <a:spcPts val="1600"/>
              </a:spcBef>
              <a:spcAft>
                <a:spcPts val="0"/>
              </a:spcAft>
              <a:buClr>
                <a:schemeClr val="dk1"/>
              </a:buClr>
              <a:buSzPts val="3200"/>
              <a:buNone/>
              <a:defRPr sz="3200"/>
            </a:lvl8pPr>
            <a:lvl9pPr indent="-228600" lvl="8" marL="4114800" algn="l">
              <a:lnSpc>
                <a:spcPct val="90000"/>
              </a:lnSpc>
              <a:spcBef>
                <a:spcPts val="1600"/>
              </a:spcBef>
              <a:spcAft>
                <a:spcPts val="0"/>
              </a:spcAft>
              <a:buClr>
                <a:schemeClr val="dk1"/>
              </a:buClr>
              <a:buSzPts val="3200"/>
              <a:buNone/>
              <a:defRPr sz="3200"/>
            </a:lvl9pPr>
          </a:lstStyle>
          <a:p/>
        </p:txBody>
      </p:sp>
      <p:sp>
        <p:nvSpPr>
          <p:cNvPr id="62" name="Google Shape;62;g1d3af932b19_0_184"/>
          <p:cNvSpPr txBox="1"/>
          <p:nvPr>
            <p:ph idx="10" type="dt"/>
          </p:nvPr>
        </p:nvSpPr>
        <p:spPr>
          <a:xfrm>
            <a:off x="2263140" y="20340325"/>
            <a:ext cx="7406700" cy="1168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g1d3af932b19_0_184"/>
          <p:cNvSpPr txBox="1"/>
          <p:nvPr>
            <p:ph idx="11" type="ftr"/>
          </p:nvPr>
        </p:nvSpPr>
        <p:spPr>
          <a:xfrm>
            <a:off x="10904220" y="20340325"/>
            <a:ext cx="11109900" cy="11685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g1d3af932b19_0_184"/>
          <p:cNvSpPr txBox="1"/>
          <p:nvPr>
            <p:ph idx="12" type="sldNum"/>
          </p:nvPr>
        </p:nvSpPr>
        <p:spPr>
          <a:xfrm>
            <a:off x="23248620" y="20340325"/>
            <a:ext cx="7406700" cy="11685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g1d3af932b19_0_191"/>
          <p:cNvSpPr txBox="1"/>
          <p:nvPr>
            <p:ph type="title"/>
          </p:nvPr>
        </p:nvSpPr>
        <p:spPr>
          <a:xfrm>
            <a:off x="2267428" y="1463040"/>
            <a:ext cx="10617000" cy="5120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0240"/>
              <a:buFont typeface="Calibri"/>
              <a:buNone/>
              <a:defRPr sz="102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g1d3af932b19_0_191"/>
          <p:cNvSpPr/>
          <p:nvPr>
            <p:ph idx="2" type="pic"/>
          </p:nvPr>
        </p:nvSpPr>
        <p:spPr>
          <a:xfrm>
            <a:off x="13994608" y="3159765"/>
            <a:ext cx="16665000" cy="15595500"/>
          </a:xfrm>
          <a:prstGeom prst="rect">
            <a:avLst/>
          </a:prstGeom>
          <a:noFill/>
          <a:ln>
            <a:noFill/>
          </a:ln>
        </p:spPr>
      </p:sp>
      <p:sp>
        <p:nvSpPr>
          <p:cNvPr id="68" name="Google Shape;68;g1d3af932b19_0_191"/>
          <p:cNvSpPr txBox="1"/>
          <p:nvPr>
            <p:ph idx="1" type="body"/>
          </p:nvPr>
        </p:nvSpPr>
        <p:spPr>
          <a:xfrm>
            <a:off x="2267428" y="6583680"/>
            <a:ext cx="10617000" cy="121971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5120"/>
              <a:buNone/>
              <a:defRPr sz="5120"/>
            </a:lvl1pPr>
            <a:lvl2pPr indent="-228600" lvl="1" marL="914400" algn="l">
              <a:lnSpc>
                <a:spcPct val="90000"/>
              </a:lnSpc>
              <a:spcBef>
                <a:spcPts val="1600"/>
              </a:spcBef>
              <a:spcAft>
                <a:spcPts val="0"/>
              </a:spcAft>
              <a:buClr>
                <a:schemeClr val="dk1"/>
              </a:buClr>
              <a:buSzPts val="4480"/>
              <a:buNone/>
              <a:defRPr sz="4480"/>
            </a:lvl2pPr>
            <a:lvl3pPr indent="-228600" lvl="2" marL="1371600" algn="l">
              <a:lnSpc>
                <a:spcPct val="90000"/>
              </a:lnSpc>
              <a:spcBef>
                <a:spcPts val="1600"/>
              </a:spcBef>
              <a:spcAft>
                <a:spcPts val="0"/>
              </a:spcAft>
              <a:buClr>
                <a:schemeClr val="dk1"/>
              </a:buClr>
              <a:buSzPts val="3840"/>
              <a:buNone/>
              <a:defRPr sz="3840"/>
            </a:lvl3pPr>
            <a:lvl4pPr indent="-228600" lvl="3" marL="1828800" algn="l">
              <a:lnSpc>
                <a:spcPct val="90000"/>
              </a:lnSpc>
              <a:spcBef>
                <a:spcPts val="1600"/>
              </a:spcBef>
              <a:spcAft>
                <a:spcPts val="0"/>
              </a:spcAft>
              <a:buClr>
                <a:schemeClr val="dk1"/>
              </a:buClr>
              <a:buSzPts val="3200"/>
              <a:buNone/>
              <a:defRPr sz="3200"/>
            </a:lvl4pPr>
            <a:lvl5pPr indent="-228600" lvl="4" marL="2286000" algn="l">
              <a:lnSpc>
                <a:spcPct val="90000"/>
              </a:lnSpc>
              <a:spcBef>
                <a:spcPts val="1600"/>
              </a:spcBef>
              <a:spcAft>
                <a:spcPts val="0"/>
              </a:spcAft>
              <a:buClr>
                <a:schemeClr val="dk1"/>
              </a:buClr>
              <a:buSzPts val="3200"/>
              <a:buNone/>
              <a:defRPr sz="3200"/>
            </a:lvl5pPr>
            <a:lvl6pPr indent="-228600" lvl="5" marL="2743200" algn="l">
              <a:lnSpc>
                <a:spcPct val="90000"/>
              </a:lnSpc>
              <a:spcBef>
                <a:spcPts val="1600"/>
              </a:spcBef>
              <a:spcAft>
                <a:spcPts val="0"/>
              </a:spcAft>
              <a:buClr>
                <a:schemeClr val="dk1"/>
              </a:buClr>
              <a:buSzPts val="3200"/>
              <a:buNone/>
              <a:defRPr sz="3200"/>
            </a:lvl6pPr>
            <a:lvl7pPr indent="-228600" lvl="6" marL="3200400" algn="l">
              <a:lnSpc>
                <a:spcPct val="90000"/>
              </a:lnSpc>
              <a:spcBef>
                <a:spcPts val="1600"/>
              </a:spcBef>
              <a:spcAft>
                <a:spcPts val="0"/>
              </a:spcAft>
              <a:buClr>
                <a:schemeClr val="dk1"/>
              </a:buClr>
              <a:buSzPts val="3200"/>
              <a:buNone/>
              <a:defRPr sz="3200"/>
            </a:lvl7pPr>
            <a:lvl8pPr indent="-228600" lvl="7" marL="3657600" algn="l">
              <a:lnSpc>
                <a:spcPct val="90000"/>
              </a:lnSpc>
              <a:spcBef>
                <a:spcPts val="1600"/>
              </a:spcBef>
              <a:spcAft>
                <a:spcPts val="0"/>
              </a:spcAft>
              <a:buClr>
                <a:schemeClr val="dk1"/>
              </a:buClr>
              <a:buSzPts val="3200"/>
              <a:buNone/>
              <a:defRPr sz="3200"/>
            </a:lvl8pPr>
            <a:lvl9pPr indent="-228600" lvl="8" marL="4114800" algn="l">
              <a:lnSpc>
                <a:spcPct val="90000"/>
              </a:lnSpc>
              <a:spcBef>
                <a:spcPts val="1600"/>
              </a:spcBef>
              <a:spcAft>
                <a:spcPts val="0"/>
              </a:spcAft>
              <a:buClr>
                <a:schemeClr val="dk1"/>
              </a:buClr>
              <a:buSzPts val="3200"/>
              <a:buNone/>
              <a:defRPr sz="3200"/>
            </a:lvl9pPr>
          </a:lstStyle>
          <a:p/>
        </p:txBody>
      </p:sp>
      <p:sp>
        <p:nvSpPr>
          <p:cNvPr id="69" name="Google Shape;69;g1d3af932b19_0_191"/>
          <p:cNvSpPr txBox="1"/>
          <p:nvPr>
            <p:ph idx="10" type="dt"/>
          </p:nvPr>
        </p:nvSpPr>
        <p:spPr>
          <a:xfrm>
            <a:off x="2263140" y="20340325"/>
            <a:ext cx="7406700" cy="1168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g1d3af932b19_0_191"/>
          <p:cNvSpPr txBox="1"/>
          <p:nvPr>
            <p:ph idx="11" type="ftr"/>
          </p:nvPr>
        </p:nvSpPr>
        <p:spPr>
          <a:xfrm>
            <a:off x="10904220" y="20340325"/>
            <a:ext cx="11109900" cy="11685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g1d3af932b19_0_191"/>
          <p:cNvSpPr txBox="1"/>
          <p:nvPr>
            <p:ph idx="12" type="sldNum"/>
          </p:nvPr>
        </p:nvSpPr>
        <p:spPr>
          <a:xfrm>
            <a:off x="23248620" y="20340325"/>
            <a:ext cx="7406700" cy="11685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g1d3af932b19_0_135"/>
          <p:cNvSpPr txBox="1"/>
          <p:nvPr>
            <p:ph type="title"/>
          </p:nvPr>
        </p:nvSpPr>
        <p:spPr>
          <a:xfrm>
            <a:off x="2263140" y="1168405"/>
            <a:ext cx="28392000" cy="4241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14080"/>
              <a:buFont typeface="Calibri"/>
              <a:buNone/>
              <a:defRPr b="0" i="0" sz="1408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g1d3af932b19_0_135"/>
          <p:cNvSpPr txBox="1"/>
          <p:nvPr>
            <p:ph idx="1" type="body"/>
          </p:nvPr>
        </p:nvSpPr>
        <p:spPr>
          <a:xfrm>
            <a:off x="2263140" y="5842000"/>
            <a:ext cx="28392000" cy="13924200"/>
          </a:xfrm>
          <a:prstGeom prst="rect">
            <a:avLst/>
          </a:prstGeom>
          <a:noFill/>
          <a:ln>
            <a:noFill/>
          </a:ln>
        </p:spPr>
        <p:txBody>
          <a:bodyPr anchorCtr="0" anchor="t" bIns="45700" lIns="91425" spcFirstLastPara="1" rIns="91425" wrap="square" tIns="45700">
            <a:normAutofit/>
          </a:bodyPr>
          <a:lstStyle>
            <a:lvl1pPr indent="-797560" lvl="0" marL="457200" marR="0" rtl="0" algn="l">
              <a:lnSpc>
                <a:spcPct val="90000"/>
              </a:lnSpc>
              <a:spcBef>
                <a:spcPts val="3200"/>
              </a:spcBef>
              <a:spcAft>
                <a:spcPts val="0"/>
              </a:spcAft>
              <a:buClr>
                <a:schemeClr val="dk1"/>
              </a:buClr>
              <a:buSzPts val="8960"/>
              <a:buFont typeface="Arial"/>
              <a:buChar char="•"/>
              <a:defRPr b="0" i="0" sz="8960" u="none" cap="none" strike="noStrike">
                <a:solidFill>
                  <a:schemeClr val="dk1"/>
                </a:solidFill>
                <a:latin typeface="Calibri"/>
                <a:ea typeface="Calibri"/>
                <a:cs typeface="Calibri"/>
                <a:sym typeface="Calibri"/>
              </a:defRPr>
            </a:lvl1pPr>
            <a:lvl2pPr indent="-716280" lvl="1" marL="914400" marR="0" rtl="0" algn="l">
              <a:lnSpc>
                <a:spcPct val="90000"/>
              </a:lnSpc>
              <a:spcBef>
                <a:spcPts val="1600"/>
              </a:spcBef>
              <a:spcAft>
                <a:spcPts val="0"/>
              </a:spcAft>
              <a:buClr>
                <a:schemeClr val="dk1"/>
              </a:buClr>
              <a:buSzPts val="7680"/>
              <a:buFont typeface="Arial"/>
              <a:buChar char="•"/>
              <a:defRPr b="0" i="0" sz="7680" u="none" cap="none" strike="noStrike">
                <a:solidFill>
                  <a:schemeClr val="dk1"/>
                </a:solidFill>
                <a:latin typeface="Calibri"/>
                <a:ea typeface="Calibri"/>
                <a:cs typeface="Calibri"/>
                <a:sym typeface="Calibri"/>
              </a:defRPr>
            </a:lvl2pPr>
            <a:lvl3pPr indent="-635000" lvl="2" marL="1371600" marR="0" rtl="0" algn="l">
              <a:lnSpc>
                <a:spcPct val="90000"/>
              </a:lnSpc>
              <a:spcBef>
                <a:spcPts val="1600"/>
              </a:spcBef>
              <a:spcAft>
                <a:spcPts val="0"/>
              </a:spcAft>
              <a:buClr>
                <a:schemeClr val="dk1"/>
              </a:buClr>
              <a:buSzPts val="6400"/>
              <a:buFont typeface="Arial"/>
              <a:buChar char="•"/>
              <a:defRPr b="0" i="0" sz="6400" u="none" cap="none" strike="noStrike">
                <a:solidFill>
                  <a:schemeClr val="dk1"/>
                </a:solidFill>
                <a:latin typeface="Calibri"/>
                <a:ea typeface="Calibri"/>
                <a:cs typeface="Calibri"/>
                <a:sym typeface="Calibri"/>
              </a:defRPr>
            </a:lvl3pPr>
            <a:lvl4pPr indent="-594360" lvl="3" marL="18288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4pPr>
            <a:lvl5pPr indent="-594360" lvl="4" marL="22860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5pPr>
            <a:lvl6pPr indent="-594360" lvl="5" marL="27432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6pPr>
            <a:lvl7pPr indent="-594360" lvl="6" marL="32004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7pPr>
            <a:lvl8pPr indent="-594360" lvl="7" marL="36576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8pPr>
            <a:lvl9pPr indent="-594359" lvl="8" marL="41148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9pPr>
          </a:lstStyle>
          <a:p/>
        </p:txBody>
      </p:sp>
      <p:sp>
        <p:nvSpPr>
          <p:cNvPr id="12" name="Google Shape;12;g1d3af932b19_0_135"/>
          <p:cNvSpPr txBox="1"/>
          <p:nvPr>
            <p:ph idx="10" type="dt"/>
          </p:nvPr>
        </p:nvSpPr>
        <p:spPr>
          <a:xfrm>
            <a:off x="2263140" y="20340325"/>
            <a:ext cx="7406700" cy="11685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384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5184"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5184"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5184"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5184"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5184"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5184"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5184"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5184" u="none" cap="none" strike="noStrike">
                <a:solidFill>
                  <a:schemeClr val="dk1"/>
                </a:solidFill>
                <a:latin typeface="Calibri"/>
                <a:ea typeface="Calibri"/>
                <a:cs typeface="Calibri"/>
                <a:sym typeface="Calibri"/>
              </a:defRPr>
            </a:lvl9pPr>
          </a:lstStyle>
          <a:p/>
        </p:txBody>
      </p:sp>
      <p:sp>
        <p:nvSpPr>
          <p:cNvPr id="13" name="Google Shape;13;g1d3af932b19_0_135"/>
          <p:cNvSpPr txBox="1"/>
          <p:nvPr>
            <p:ph idx="11" type="ftr"/>
          </p:nvPr>
        </p:nvSpPr>
        <p:spPr>
          <a:xfrm>
            <a:off x="10904220" y="20340325"/>
            <a:ext cx="11109900" cy="11685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384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5184"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5184"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5184"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5184"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5184"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5184"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5184"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5184" u="none" cap="none" strike="noStrike">
                <a:solidFill>
                  <a:schemeClr val="dk1"/>
                </a:solidFill>
                <a:latin typeface="Calibri"/>
                <a:ea typeface="Calibri"/>
                <a:cs typeface="Calibri"/>
                <a:sym typeface="Calibri"/>
              </a:defRPr>
            </a:lvl9pPr>
          </a:lstStyle>
          <a:p/>
        </p:txBody>
      </p:sp>
      <p:sp>
        <p:nvSpPr>
          <p:cNvPr id="14" name="Google Shape;14;g1d3af932b19_0_135"/>
          <p:cNvSpPr txBox="1"/>
          <p:nvPr>
            <p:ph idx="12" type="sldNum"/>
          </p:nvPr>
        </p:nvSpPr>
        <p:spPr>
          <a:xfrm>
            <a:off x="23248620" y="20340325"/>
            <a:ext cx="7406700" cy="1168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3"/>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14080"/>
              <a:buFont typeface="Calibri"/>
              <a:buNone/>
              <a:defRPr b="0" i="0" sz="1408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6" name="Google Shape;86;p3"/>
          <p:cNvSpPr txBox="1"/>
          <p:nvPr>
            <p:ph idx="1" type="body"/>
          </p:nvPr>
        </p:nvSpPr>
        <p:spPr>
          <a:xfrm>
            <a:off x="2263140" y="5842000"/>
            <a:ext cx="28392120" cy="13924282"/>
          </a:xfrm>
          <a:prstGeom prst="rect">
            <a:avLst/>
          </a:prstGeom>
          <a:noFill/>
          <a:ln>
            <a:noFill/>
          </a:ln>
        </p:spPr>
        <p:txBody>
          <a:bodyPr anchorCtr="0" anchor="t" bIns="45700" lIns="91425" spcFirstLastPara="1" rIns="91425" wrap="square" tIns="45700">
            <a:normAutofit/>
          </a:bodyPr>
          <a:lstStyle>
            <a:lvl1pPr indent="-797560" lvl="0" marL="457200" marR="0" rtl="0" algn="l">
              <a:lnSpc>
                <a:spcPct val="90000"/>
              </a:lnSpc>
              <a:spcBef>
                <a:spcPts val="3200"/>
              </a:spcBef>
              <a:spcAft>
                <a:spcPts val="0"/>
              </a:spcAft>
              <a:buClr>
                <a:schemeClr val="dk1"/>
              </a:buClr>
              <a:buSzPts val="8960"/>
              <a:buFont typeface="Arial"/>
              <a:buChar char="•"/>
              <a:defRPr b="0" i="0" sz="8960" u="none" cap="none" strike="noStrike">
                <a:solidFill>
                  <a:schemeClr val="dk1"/>
                </a:solidFill>
                <a:latin typeface="Calibri"/>
                <a:ea typeface="Calibri"/>
                <a:cs typeface="Calibri"/>
                <a:sym typeface="Calibri"/>
              </a:defRPr>
            </a:lvl1pPr>
            <a:lvl2pPr indent="-716280" lvl="1" marL="914400" marR="0" rtl="0" algn="l">
              <a:lnSpc>
                <a:spcPct val="90000"/>
              </a:lnSpc>
              <a:spcBef>
                <a:spcPts val="1600"/>
              </a:spcBef>
              <a:spcAft>
                <a:spcPts val="0"/>
              </a:spcAft>
              <a:buClr>
                <a:schemeClr val="dk1"/>
              </a:buClr>
              <a:buSzPts val="7680"/>
              <a:buFont typeface="Arial"/>
              <a:buChar char="•"/>
              <a:defRPr b="0" i="0" sz="7680" u="none" cap="none" strike="noStrike">
                <a:solidFill>
                  <a:schemeClr val="dk1"/>
                </a:solidFill>
                <a:latin typeface="Calibri"/>
                <a:ea typeface="Calibri"/>
                <a:cs typeface="Calibri"/>
                <a:sym typeface="Calibri"/>
              </a:defRPr>
            </a:lvl2pPr>
            <a:lvl3pPr indent="-635000" lvl="2" marL="1371600" marR="0" rtl="0" algn="l">
              <a:lnSpc>
                <a:spcPct val="90000"/>
              </a:lnSpc>
              <a:spcBef>
                <a:spcPts val="1600"/>
              </a:spcBef>
              <a:spcAft>
                <a:spcPts val="0"/>
              </a:spcAft>
              <a:buClr>
                <a:schemeClr val="dk1"/>
              </a:buClr>
              <a:buSzPts val="6400"/>
              <a:buFont typeface="Arial"/>
              <a:buChar char="•"/>
              <a:defRPr b="0" i="0" sz="6400" u="none" cap="none" strike="noStrike">
                <a:solidFill>
                  <a:schemeClr val="dk1"/>
                </a:solidFill>
                <a:latin typeface="Calibri"/>
                <a:ea typeface="Calibri"/>
                <a:cs typeface="Calibri"/>
                <a:sym typeface="Calibri"/>
              </a:defRPr>
            </a:lvl3pPr>
            <a:lvl4pPr indent="-594360" lvl="3" marL="18288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4pPr>
            <a:lvl5pPr indent="-594360" lvl="4" marL="22860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5pPr>
            <a:lvl6pPr indent="-594360" lvl="5" marL="27432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6pPr>
            <a:lvl7pPr indent="-594360" lvl="6" marL="32004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7pPr>
            <a:lvl8pPr indent="-594360" lvl="7" marL="36576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8pPr>
            <a:lvl9pPr indent="-594359" lvl="8" marL="41148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9pPr>
          </a:lstStyle>
          <a:p/>
        </p:txBody>
      </p:sp>
      <p:sp>
        <p:nvSpPr>
          <p:cNvPr id="87" name="Google Shape;87;p3"/>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384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5184"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5184"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5184"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5184"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5184"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5184"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5184"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5184" u="none" cap="none" strike="noStrike">
                <a:solidFill>
                  <a:schemeClr val="dk1"/>
                </a:solidFill>
                <a:latin typeface="Calibri"/>
                <a:ea typeface="Calibri"/>
                <a:cs typeface="Calibri"/>
                <a:sym typeface="Calibri"/>
              </a:defRPr>
            </a:lvl9pPr>
          </a:lstStyle>
          <a:p/>
        </p:txBody>
      </p:sp>
      <p:sp>
        <p:nvSpPr>
          <p:cNvPr id="88" name="Google Shape;88;p3"/>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384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5184"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5184"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5184"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5184"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5184"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5184"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5184"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5184" u="none" cap="none" strike="noStrike">
                <a:solidFill>
                  <a:schemeClr val="dk1"/>
                </a:solidFill>
                <a:latin typeface="Calibri"/>
                <a:ea typeface="Calibri"/>
                <a:cs typeface="Calibri"/>
                <a:sym typeface="Calibri"/>
              </a:defRPr>
            </a:lvl9pPr>
          </a:lstStyle>
          <a:p/>
        </p:txBody>
      </p:sp>
      <p:sp>
        <p:nvSpPr>
          <p:cNvPr id="89" name="Google Shape;89;p3"/>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4.png"/><Relationship Id="rId13" Type="http://schemas.openxmlformats.org/officeDocument/2006/relationships/image" Target="../media/image15.png"/><Relationship Id="rId12"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12.png"/><Relationship Id="rId15" Type="http://schemas.openxmlformats.org/officeDocument/2006/relationships/image" Target="../media/image13.png"/><Relationship Id="rId14" Type="http://schemas.openxmlformats.org/officeDocument/2006/relationships/image" Target="../media/image9.png"/><Relationship Id="rId17" Type="http://schemas.openxmlformats.org/officeDocument/2006/relationships/image" Target="../media/image14.png"/><Relationship Id="rId16"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1d3af932b19_0_105"/>
          <p:cNvSpPr/>
          <p:nvPr/>
        </p:nvSpPr>
        <p:spPr>
          <a:xfrm>
            <a:off x="0" y="0"/>
            <a:ext cx="32918400" cy="3200400"/>
          </a:xfrm>
          <a:prstGeom prst="rect">
            <a:avLst/>
          </a:prstGeom>
          <a:solidFill>
            <a:srgbClr val="D8D8D8"/>
          </a:solidFill>
          <a:ln>
            <a:noFill/>
          </a:ln>
          <a:effectLst>
            <a:outerShdw blurRad="57150" rotWithShape="0" algn="bl" dir="5400000" dist="19050">
              <a:srgbClr val="000000">
                <a:alpha val="4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5184"/>
              <a:buFont typeface="Arial"/>
              <a:buNone/>
            </a:pPr>
            <a:r>
              <a:t/>
            </a:r>
            <a:endParaRPr b="0" i="0" sz="5184" u="none" cap="none" strike="noStrike">
              <a:solidFill>
                <a:srgbClr val="BFBFBF"/>
              </a:solidFill>
              <a:latin typeface="Times New Roman"/>
              <a:ea typeface="Times New Roman"/>
              <a:cs typeface="Times New Roman"/>
              <a:sym typeface="Times New Roman"/>
            </a:endParaRPr>
          </a:p>
        </p:txBody>
      </p:sp>
      <p:sp>
        <p:nvSpPr>
          <p:cNvPr id="165" name="Google Shape;165;g1d3af932b19_0_105"/>
          <p:cNvSpPr txBox="1"/>
          <p:nvPr/>
        </p:nvSpPr>
        <p:spPr>
          <a:xfrm>
            <a:off x="3371467" y="-7363"/>
            <a:ext cx="25393800" cy="2265000"/>
          </a:xfrm>
          <a:prstGeom prst="rect">
            <a:avLst/>
          </a:prstGeom>
          <a:noFill/>
          <a:ln>
            <a:noFill/>
          </a:ln>
          <a:effectLst>
            <a:outerShdw blurRad="57150" rotWithShape="0" algn="bl" dir="5400000" dist="19050">
              <a:srgbClr val="000000">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200"/>
              <a:buFont typeface="Arial"/>
              <a:buNone/>
            </a:pPr>
            <a:r>
              <a:rPr b="1" i="0" lang="en-US" sz="7200" u="none" cap="none" strike="noStrike">
                <a:solidFill>
                  <a:srgbClr val="0D0D0D"/>
                </a:solidFill>
                <a:latin typeface="Times New Roman"/>
                <a:ea typeface="Times New Roman"/>
                <a:cs typeface="Times New Roman"/>
                <a:sym typeface="Times New Roman"/>
              </a:rPr>
              <a:t>Digital Wi-Fi Canopy</a:t>
            </a:r>
            <a:endParaRPr b="0" i="0" sz="7200" u="none" cap="none" strike="noStrike">
              <a:solidFill>
                <a:srgbClr val="000000"/>
              </a:solidFill>
              <a:latin typeface="Times New Roman"/>
              <a:ea typeface="Times New Roman"/>
              <a:cs typeface="Times New Roman"/>
              <a:sym typeface="Times New Roman"/>
            </a:endParaRPr>
          </a:p>
        </p:txBody>
      </p:sp>
      <p:sp>
        <p:nvSpPr>
          <p:cNvPr id="166" name="Google Shape;166;g1d3af932b19_0_105"/>
          <p:cNvSpPr txBox="1"/>
          <p:nvPr/>
        </p:nvSpPr>
        <p:spPr>
          <a:xfrm>
            <a:off x="738600" y="4029311"/>
            <a:ext cx="8980200" cy="3525000"/>
          </a:xfrm>
          <a:prstGeom prst="rect">
            <a:avLst/>
          </a:prstGeom>
          <a:noFill/>
          <a:ln>
            <a:noFill/>
          </a:ln>
          <a:effectLst>
            <a:outerShdw blurRad="57150" rotWithShape="0" algn="bl" dir="5400000" dist="19050">
              <a:srgbClr val="000000">
                <a:alpha val="49803"/>
              </a:srgbClr>
            </a:outerShdw>
          </a:effectLst>
        </p:spPr>
        <p:txBody>
          <a:bodyPr anchorCtr="0" anchor="t" bIns="0" lIns="0" spcFirstLastPara="1" rIns="0" wrap="square" tIns="0">
            <a:spAutoFit/>
          </a:bodyPr>
          <a:lstStyle/>
          <a:p>
            <a:pPr indent="0" lvl="0" marL="0" marR="0" rtl="0" algn="just">
              <a:lnSpc>
                <a:spcPct val="100000"/>
              </a:lnSpc>
              <a:spcBef>
                <a:spcPts val="0"/>
              </a:spcBef>
              <a:spcAft>
                <a:spcPts val="0"/>
              </a:spcAft>
              <a:buClr>
                <a:schemeClr val="dk1"/>
              </a:buClr>
              <a:buSzPts val="1100"/>
              <a:buFont typeface="Arial"/>
              <a:buNone/>
            </a:pPr>
            <a:r>
              <a:rPr b="0" i="0" lang="en-US" sz="2400" u="none" cap="none" strike="noStrike">
                <a:solidFill>
                  <a:schemeClr val="dk1"/>
                </a:solidFill>
                <a:latin typeface="Times New Roman"/>
                <a:ea typeface="Times New Roman"/>
                <a:cs typeface="Times New Roman"/>
                <a:sym typeface="Times New Roman"/>
              </a:rPr>
              <a:t>Digital</a:t>
            </a:r>
            <a:r>
              <a:rPr b="0" i="0" lang="en-US" sz="3700" u="none" cap="none" strike="noStrike">
                <a:solidFill>
                  <a:schemeClr val="dk1"/>
                </a:solidFill>
                <a:latin typeface="Times New Roman"/>
                <a:ea typeface="Times New Roman"/>
                <a:cs typeface="Times New Roman"/>
                <a:sym typeface="Times New Roman"/>
              </a:rPr>
              <a:t> </a:t>
            </a:r>
            <a:r>
              <a:rPr b="0" i="0" lang="en-US" sz="2400" u="none" cap="none" strike="noStrike">
                <a:solidFill>
                  <a:schemeClr val="dk1"/>
                </a:solidFill>
                <a:latin typeface="Times New Roman"/>
                <a:ea typeface="Times New Roman"/>
                <a:cs typeface="Times New Roman"/>
                <a:sym typeface="Times New Roman"/>
              </a:rPr>
              <a:t>Wi-Fi Canopy is a solar powered umbrella that will be placed at bus stops and parks which will have USB charging ports and Wi-Fi capability. The areas of focus for this project is the Providence neighborhood in Tallahassee, FL. The purpose of this project was to bridge the digital gap in areas that lack internet accessibility. The main requirements for this design are that it is solar powered, Wi-Fi capable, weather resistant, low maintenance, and accessible. Possible markets for this project are transportation companies, park managements, and local governments.</a:t>
            </a:r>
            <a:endParaRPr b="0" i="0" sz="2400" u="none" cap="none" strike="noStrike">
              <a:solidFill>
                <a:schemeClr val="dk1"/>
              </a:solidFill>
              <a:latin typeface="Times New Roman"/>
              <a:ea typeface="Times New Roman"/>
              <a:cs typeface="Times New Roman"/>
              <a:sym typeface="Times New Roman"/>
            </a:endParaRPr>
          </a:p>
        </p:txBody>
      </p:sp>
      <p:pic>
        <p:nvPicPr>
          <p:cNvPr id="167" name="Google Shape;167;g1d3af932b19_0_105"/>
          <p:cNvPicPr preferRelativeResize="0"/>
          <p:nvPr/>
        </p:nvPicPr>
        <p:blipFill rotWithShape="1">
          <a:blip r:embed="rId3">
            <a:alphaModFix/>
          </a:blip>
          <a:srcRect b="0" l="0" r="0" t="0"/>
          <a:stretch/>
        </p:blipFill>
        <p:spPr>
          <a:xfrm>
            <a:off x="759845" y="37409"/>
            <a:ext cx="2790242" cy="3125580"/>
          </a:xfrm>
          <a:prstGeom prst="rect">
            <a:avLst/>
          </a:prstGeom>
          <a:noFill/>
          <a:ln>
            <a:noFill/>
          </a:ln>
          <a:effectLst>
            <a:outerShdw blurRad="57150" rotWithShape="0" algn="bl" dir="5400000" dist="19050">
              <a:srgbClr val="000000">
                <a:alpha val="49803"/>
              </a:srgbClr>
            </a:outerShdw>
          </a:effectLst>
        </p:spPr>
      </p:pic>
      <p:sp>
        <p:nvSpPr>
          <p:cNvPr id="168" name="Google Shape;168;g1d3af932b19_0_105"/>
          <p:cNvSpPr txBox="1"/>
          <p:nvPr/>
        </p:nvSpPr>
        <p:spPr>
          <a:xfrm>
            <a:off x="7703125" y="2100051"/>
            <a:ext cx="18192000" cy="1025400"/>
          </a:xfrm>
          <a:prstGeom prst="rect">
            <a:avLst/>
          </a:prstGeom>
          <a:noFill/>
          <a:ln>
            <a:noFill/>
          </a:ln>
          <a:effectLst>
            <a:outerShdw blurRad="57150" rotWithShape="0" algn="bl" dir="5400000" dist="19050">
              <a:srgbClr val="000000">
                <a:alpha val="49803"/>
              </a:srgbClr>
            </a:outerShdw>
          </a:effectLst>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chemeClr val="dk1"/>
              </a:buClr>
              <a:buSzPts val="4800"/>
              <a:buFont typeface="Arial"/>
              <a:buNone/>
            </a:pPr>
            <a:r>
              <a:rPr lang="en-US" sz="4800">
                <a:solidFill>
                  <a:srgbClr val="0D0D0D"/>
                </a:solidFill>
                <a:latin typeface="Times New Roman"/>
                <a:ea typeface="Times New Roman"/>
                <a:cs typeface="Times New Roman"/>
                <a:sym typeface="Times New Roman"/>
              </a:rPr>
              <a:t> Team 312: </a:t>
            </a:r>
            <a:r>
              <a:rPr b="0" i="0" lang="en-US" sz="4800" u="none" cap="none" strike="noStrike">
                <a:solidFill>
                  <a:srgbClr val="0D0D0D"/>
                </a:solidFill>
                <a:latin typeface="Times New Roman"/>
                <a:ea typeface="Times New Roman"/>
                <a:cs typeface="Times New Roman"/>
                <a:sym typeface="Times New Roman"/>
              </a:rPr>
              <a:t>Angel Salges, Alana Brandt, Hetanshu Patel, Victor Perry</a:t>
            </a:r>
            <a:endParaRPr b="0" i="0" sz="4800" u="none" cap="none" strike="noStrike">
              <a:solidFill>
                <a:srgbClr val="0D0D0D"/>
              </a:solidFill>
              <a:latin typeface="Times New Roman"/>
              <a:ea typeface="Times New Roman"/>
              <a:cs typeface="Times New Roman"/>
              <a:sym typeface="Times New Roman"/>
            </a:endParaRPr>
          </a:p>
          <a:p>
            <a:pPr indent="457200" lvl="0" marL="3657600" marR="0" rtl="0" algn="l">
              <a:lnSpc>
                <a:spcPct val="115000"/>
              </a:lnSpc>
              <a:spcBef>
                <a:spcPts val="0"/>
              </a:spcBef>
              <a:spcAft>
                <a:spcPts val="0"/>
              </a:spcAft>
              <a:buClr>
                <a:schemeClr val="dk1"/>
              </a:buClr>
              <a:buSzPts val="4800"/>
              <a:buFont typeface="Arial"/>
              <a:buNone/>
            </a:pPr>
            <a:r>
              <a:rPr lang="en-US" sz="4800">
                <a:solidFill>
                  <a:srgbClr val="0D0D0D"/>
                </a:solidFill>
                <a:latin typeface="Times New Roman"/>
                <a:ea typeface="Times New Roman"/>
                <a:cs typeface="Times New Roman"/>
                <a:sym typeface="Times New Roman"/>
              </a:rPr>
              <a:t> </a:t>
            </a:r>
            <a:r>
              <a:rPr b="0" i="0" lang="en-US" sz="4800" u="none" cap="none" strike="noStrike">
                <a:solidFill>
                  <a:srgbClr val="0D0D0D"/>
                </a:solidFill>
                <a:latin typeface="Times New Roman"/>
                <a:ea typeface="Times New Roman"/>
                <a:cs typeface="Times New Roman"/>
                <a:sym typeface="Times New Roman"/>
              </a:rPr>
              <a:t>Dr. Shonda Bernadin, Dr. Hui Li</a:t>
            </a:r>
            <a:endParaRPr b="0" i="0" sz="39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Times New Roman"/>
              <a:ea typeface="Times New Roman"/>
              <a:cs typeface="Times New Roman"/>
              <a:sym typeface="Times New Roman"/>
            </a:endParaRPr>
          </a:p>
        </p:txBody>
      </p:sp>
      <p:sp>
        <p:nvSpPr>
          <p:cNvPr id="169" name="Google Shape;169;g1d3af932b19_0_105"/>
          <p:cNvSpPr txBox="1"/>
          <p:nvPr/>
        </p:nvSpPr>
        <p:spPr>
          <a:xfrm>
            <a:off x="738594" y="3289572"/>
            <a:ext cx="8980200" cy="650700"/>
          </a:xfrm>
          <a:prstGeom prst="rect">
            <a:avLst/>
          </a:prstGeom>
          <a:solidFill>
            <a:srgbClr val="540115"/>
          </a:solidFill>
          <a:ln cap="flat" cmpd="sng" w="9525">
            <a:solidFill>
              <a:srgbClr val="7CB953"/>
            </a:solidFill>
            <a:prstDash val="solid"/>
            <a:miter lim="800000"/>
            <a:headEnd len="sm" w="sm" type="none"/>
            <a:tailEnd len="sm" w="sm" type="none"/>
          </a:ln>
          <a:effectLst>
            <a:outerShdw blurRad="57150" rotWithShape="0" algn="bl" dir="5400000" dist="19050">
              <a:srgbClr val="000000">
                <a:alpha val="49803"/>
              </a:srgbClr>
            </a:outerShdw>
          </a:effectLst>
        </p:spPr>
        <p:txBody>
          <a:bodyPr anchorCtr="0" anchor="t" bIns="32550" lIns="65150" spcFirstLastPara="1" rIns="65150" wrap="square" tIns="32550">
            <a:spAutoFit/>
          </a:bodyPr>
          <a:lstStyle/>
          <a:p>
            <a:pPr indent="0" lvl="0" marL="0" marR="0" rtl="0" algn="ctr">
              <a:lnSpc>
                <a:spcPct val="100000"/>
              </a:lnSpc>
              <a:spcBef>
                <a:spcPts val="0"/>
              </a:spcBef>
              <a:spcAft>
                <a:spcPts val="0"/>
              </a:spcAft>
              <a:buClr>
                <a:srgbClr val="000000"/>
              </a:buClr>
              <a:buSzPts val="3800"/>
              <a:buFont typeface="Arial"/>
              <a:buNone/>
            </a:pPr>
            <a:r>
              <a:rPr b="1" i="0" lang="en-US" sz="3800" u="none" cap="none" strike="noStrike">
                <a:solidFill>
                  <a:schemeClr val="lt1"/>
                </a:solidFill>
                <a:latin typeface="Times New Roman"/>
                <a:ea typeface="Times New Roman"/>
                <a:cs typeface="Times New Roman"/>
                <a:sym typeface="Times New Roman"/>
              </a:rPr>
              <a:t>Abstract</a:t>
            </a:r>
            <a:endParaRPr b="0" i="0" sz="1400" u="none" cap="none" strike="noStrike">
              <a:solidFill>
                <a:srgbClr val="000000"/>
              </a:solidFill>
              <a:latin typeface="Arial"/>
              <a:ea typeface="Arial"/>
              <a:cs typeface="Arial"/>
              <a:sym typeface="Arial"/>
            </a:endParaRPr>
          </a:p>
        </p:txBody>
      </p:sp>
      <p:sp>
        <p:nvSpPr>
          <p:cNvPr id="170" name="Google Shape;170;g1d3af932b19_0_105"/>
          <p:cNvSpPr txBox="1"/>
          <p:nvPr/>
        </p:nvSpPr>
        <p:spPr>
          <a:xfrm>
            <a:off x="738591" y="7875933"/>
            <a:ext cx="8980200" cy="650700"/>
          </a:xfrm>
          <a:prstGeom prst="rect">
            <a:avLst/>
          </a:prstGeom>
          <a:solidFill>
            <a:srgbClr val="540115"/>
          </a:solidFill>
          <a:ln cap="flat" cmpd="sng" w="9525">
            <a:solidFill>
              <a:srgbClr val="7CB953"/>
            </a:solidFill>
            <a:prstDash val="solid"/>
            <a:miter lim="800000"/>
            <a:headEnd len="sm" w="sm" type="none"/>
            <a:tailEnd len="sm" w="sm" type="none"/>
          </a:ln>
          <a:effectLst>
            <a:outerShdw blurRad="57150" rotWithShape="0" algn="bl" dir="5400000" dist="19050">
              <a:srgbClr val="000000">
                <a:alpha val="49803"/>
              </a:srgbClr>
            </a:outerShdw>
          </a:effectLst>
        </p:spPr>
        <p:txBody>
          <a:bodyPr anchorCtr="0" anchor="t" bIns="32550" lIns="65150" spcFirstLastPara="1" rIns="65150" wrap="square" tIns="32550">
            <a:spAutoFit/>
          </a:bodyPr>
          <a:lstStyle/>
          <a:p>
            <a:pPr indent="0" lvl="0" marL="0" marR="0" rtl="0" algn="ctr">
              <a:lnSpc>
                <a:spcPct val="100000"/>
              </a:lnSpc>
              <a:spcBef>
                <a:spcPts val="0"/>
              </a:spcBef>
              <a:spcAft>
                <a:spcPts val="0"/>
              </a:spcAft>
              <a:buClr>
                <a:srgbClr val="000000"/>
              </a:buClr>
              <a:buSzPts val="3800"/>
              <a:buFont typeface="Arial"/>
              <a:buNone/>
            </a:pPr>
            <a:r>
              <a:rPr b="1" i="0" lang="en-US" sz="3800" u="none" cap="none" strike="noStrike">
                <a:solidFill>
                  <a:schemeClr val="lt1"/>
                </a:solidFill>
                <a:latin typeface="Times New Roman"/>
                <a:ea typeface="Times New Roman"/>
                <a:cs typeface="Times New Roman"/>
                <a:sym typeface="Times New Roman"/>
              </a:rPr>
              <a:t>Main Goals</a:t>
            </a:r>
            <a:endParaRPr b="0" i="0" sz="1400" u="none" cap="none" strike="noStrike">
              <a:solidFill>
                <a:srgbClr val="000000"/>
              </a:solidFill>
              <a:latin typeface="Arial"/>
              <a:ea typeface="Arial"/>
              <a:cs typeface="Arial"/>
              <a:sym typeface="Arial"/>
            </a:endParaRPr>
          </a:p>
        </p:txBody>
      </p:sp>
      <p:sp>
        <p:nvSpPr>
          <p:cNvPr id="171" name="Google Shape;171;g1d3af932b19_0_105"/>
          <p:cNvSpPr txBox="1"/>
          <p:nvPr/>
        </p:nvSpPr>
        <p:spPr>
          <a:xfrm>
            <a:off x="21894046" y="3276477"/>
            <a:ext cx="10275000" cy="650700"/>
          </a:xfrm>
          <a:prstGeom prst="rect">
            <a:avLst/>
          </a:prstGeom>
          <a:solidFill>
            <a:srgbClr val="540115"/>
          </a:solidFill>
          <a:ln cap="flat" cmpd="sng" w="9525">
            <a:solidFill>
              <a:srgbClr val="7CB953"/>
            </a:solidFill>
            <a:prstDash val="solid"/>
            <a:miter lim="800000"/>
            <a:headEnd len="sm" w="sm" type="none"/>
            <a:tailEnd len="sm" w="sm" type="none"/>
          </a:ln>
          <a:effectLst>
            <a:outerShdw blurRad="57150" rotWithShape="0" algn="bl" dir="5400000" dist="19050">
              <a:srgbClr val="000000">
                <a:alpha val="49803"/>
              </a:srgbClr>
            </a:outerShdw>
          </a:effectLst>
        </p:spPr>
        <p:txBody>
          <a:bodyPr anchorCtr="0" anchor="t" bIns="32550" lIns="65150" spcFirstLastPara="1" rIns="65150" wrap="square" tIns="32550">
            <a:spAutoFit/>
          </a:bodyPr>
          <a:lstStyle/>
          <a:p>
            <a:pPr indent="0" lvl="0" marL="0" marR="0" rtl="0" algn="ctr">
              <a:lnSpc>
                <a:spcPct val="100000"/>
              </a:lnSpc>
              <a:spcBef>
                <a:spcPts val="0"/>
              </a:spcBef>
              <a:spcAft>
                <a:spcPts val="0"/>
              </a:spcAft>
              <a:buClr>
                <a:srgbClr val="000000"/>
              </a:buClr>
              <a:buSzPts val="3800"/>
              <a:buFont typeface="Arial"/>
              <a:buNone/>
            </a:pPr>
            <a:r>
              <a:rPr b="1" i="0" lang="en-US" sz="3800" u="none" cap="none" strike="noStrike">
                <a:solidFill>
                  <a:schemeClr val="lt1"/>
                </a:solidFill>
                <a:latin typeface="Times New Roman"/>
                <a:ea typeface="Times New Roman"/>
                <a:cs typeface="Times New Roman"/>
                <a:sym typeface="Times New Roman"/>
              </a:rPr>
              <a:t>Component Breakdown</a:t>
            </a:r>
            <a:endParaRPr b="0" i="0" sz="1400" u="none" cap="none" strike="noStrike">
              <a:solidFill>
                <a:srgbClr val="000000"/>
              </a:solidFill>
              <a:latin typeface="Arial"/>
              <a:ea typeface="Arial"/>
              <a:cs typeface="Arial"/>
              <a:sym typeface="Arial"/>
            </a:endParaRPr>
          </a:p>
        </p:txBody>
      </p:sp>
      <p:sp>
        <p:nvSpPr>
          <p:cNvPr id="172" name="Google Shape;172;g1d3af932b19_0_105"/>
          <p:cNvSpPr txBox="1"/>
          <p:nvPr/>
        </p:nvSpPr>
        <p:spPr>
          <a:xfrm>
            <a:off x="10398679" y="3289572"/>
            <a:ext cx="10815300" cy="650700"/>
          </a:xfrm>
          <a:prstGeom prst="rect">
            <a:avLst/>
          </a:prstGeom>
          <a:solidFill>
            <a:srgbClr val="540115"/>
          </a:solidFill>
          <a:ln cap="flat" cmpd="sng" w="9525">
            <a:solidFill>
              <a:srgbClr val="7CB953"/>
            </a:solidFill>
            <a:prstDash val="solid"/>
            <a:miter lim="800000"/>
            <a:headEnd len="sm" w="sm" type="none"/>
            <a:tailEnd len="sm" w="sm" type="none"/>
          </a:ln>
          <a:effectLst>
            <a:outerShdw blurRad="57150" rotWithShape="0" algn="bl" dir="5400000" dist="19050">
              <a:srgbClr val="000000">
                <a:alpha val="49803"/>
              </a:srgbClr>
            </a:outerShdw>
          </a:effectLst>
        </p:spPr>
        <p:txBody>
          <a:bodyPr anchorCtr="0" anchor="t" bIns="32550" lIns="65150" spcFirstLastPara="1" rIns="65150" wrap="square" tIns="32550">
            <a:spAutoFit/>
          </a:bodyPr>
          <a:lstStyle/>
          <a:p>
            <a:pPr indent="0" lvl="0" marL="0" marR="0" rtl="0" algn="ctr">
              <a:lnSpc>
                <a:spcPct val="100000"/>
              </a:lnSpc>
              <a:spcBef>
                <a:spcPts val="0"/>
              </a:spcBef>
              <a:spcAft>
                <a:spcPts val="0"/>
              </a:spcAft>
              <a:buClr>
                <a:srgbClr val="000000"/>
              </a:buClr>
              <a:buSzPts val="3800"/>
              <a:buFont typeface="Arial"/>
              <a:buNone/>
            </a:pPr>
            <a:r>
              <a:rPr b="1" i="0" lang="en-US" sz="3800" u="none" cap="none" strike="noStrike">
                <a:solidFill>
                  <a:schemeClr val="lt1"/>
                </a:solidFill>
                <a:latin typeface="Times New Roman"/>
                <a:ea typeface="Times New Roman"/>
                <a:cs typeface="Times New Roman"/>
                <a:sym typeface="Times New Roman"/>
              </a:rPr>
              <a:t> Design</a:t>
            </a:r>
            <a:endParaRPr b="0" i="0" sz="1400" u="none" cap="none" strike="noStrike">
              <a:solidFill>
                <a:srgbClr val="000000"/>
              </a:solidFill>
              <a:latin typeface="Arial"/>
              <a:ea typeface="Arial"/>
              <a:cs typeface="Arial"/>
              <a:sym typeface="Arial"/>
            </a:endParaRPr>
          </a:p>
        </p:txBody>
      </p:sp>
      <p:sp>
        <p:nvSpPr>
          <p:cNvPr id="173" name="Google Shape;173;g1d3af932b19_0_105"/>
          <p:cNvSpPr txBox="1"/>
          <p:nvPr/>
        </p:nvSpPr>
        <p:spPr>
          <a:xfrm>
            <a:off x="763050" y="8914675"/>
            <a:ext cx="4510200" cy="12560100"/>
          </a:xfrm>
          <a:prstGeom prst="rect">
            <a:avLst/>
          </a:prstGeom>
          <a:noFill/>
          <a:ln>
            <a:noFill/>
          </a:ln>
          <a:effectLst>
            <a:outerShdw blurRad="57150" rotWithShape="0" algn="bl" dir="5400000" dist="19050">
              <a:srgbClr val="000000">
                <a:alpha val="49803"/>
              </a:srgbClr>
            </a:outerShdw>
          </a:effectLst>
        </p:spPr>
        <p:txBody>
          <a:bodyPr anchorCtr="0" anchor="t" bIns="0" lIns="0" spcFirstLastPara="1" rIns="0" wrap="square" tIns="0">
            <a:spAutoFit/>
          </a:bodyPr>
          <a:lstStyle/>
          <a:p>
            <a:pPr indent="-342900" lvl="0" marL="34290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Times New Roman"/>
                <a:ea typeface="Times New Roman"/>
                <a:cs typeface="Times New Roman"/>
                <a:sym typeface="Times New Roman"/>
              </a:rPr>
              <a:t>Use Solar Energy</a:t>
            </a:r>
            <a:endParaRPr b="0" i="0" sz="1400" u="none" cap="none" strike="noStrike">
              <a:solidFill>
                <a:schemeClr val="dk1"/>
              </a:solidFill>
              <a:latin typeface="Arial"/>
              <a:ea typeface="Arial"/>
              <a:cs typeface="Arial"/>
              <a:sym typeface="Arial"/>
            </a:endParaRPr>
          </a:p>
          <a:p>
            <a:pPr indent="-190500" lvl="0" marL="34290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190500" lvl="0" marL="34290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190500" lvl="0" marL="34290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190500" lvl="0" marL="34290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190500" lvl="0" marL="34290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190500" lvl="0" marL="34290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190500" lvl="0" marL="34290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190500" lvl="0" marL="34290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342900" lvl="0" marL="34290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Times New Roman"/>
                <a:ea typeface="Times New Roman"/>
                <a:cs typeface="Times New Roman"/>
                <a:sym typeface="Times New Roman"/>
              </a:rPr>
              <a:t>Aesthetically Pleasing Shelters</a:t>
            </a:r>
            <a:endParaRPr b="0" i="0" sz="2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342900" lvl="0" marL="342900" marR="0" rtl="0" algn="l">
              <a:lnSpc>
                <a:spcPct val="100000"/>
              </a:lnSpc>
              <a:spcBef>
                <a:spcPts val="0"/>
              </a:spcBef>
              <a:spcAft>
                <a:spcPts val="0"/>
              </a:spcAft>
              <a:buClr>
                <a:schemeClr val="dk1"/>
              </a:buClr>
              <a:buSzPts val="2400"/>
              <a:buFont typeface="Times New Roman"/>
              <a:buChar char="•"/>
            </a:pPr>
            <a:r>
              <a:rPr b="0" i="0" lang="en-US" sz="2400" u="none" cap="none" strike="noStrike">
                <a:solidFill>
                  <a:schemeClr val="dk1"/>
                </a:solidFill>
                <a:latin typeface="Times New Roman"/>
                <a:ea typeface="Times New Roman"/>
                <a:cs typeface="Times New Roman"/>
                <a:sym typeface="Times New Roman"/>
              </a:rPr>
              <a:t>Low Maintenance </a:t>
            </a:r>
            <a:endParaRPr b="0" i="0" sz="2400" u="none" cap="none" strike="noStrike">
              <a:solidFill>
                <a:schemeClr val="dk1"/>
              </a:solidFill>
              <a:latin typeface="Times New Roman"/>
              <a:ea typeface="Times New Roman"/>
              <a:cs typeface="Times New Roman"/>
              <a:sym typeface="Times New Roman"/>
            </a:endParaRPr>
          </a:p>
          <a:p>
            <a:pPr indent="-190500" lvl="0" marL="34290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190500" lvl="0" marL="34290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190500" lvl="0" marL="34290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190500" lvl="0" marL="34290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190500" lvl="0" marL="34290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190500" lvl="0" marL="34290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190500" lvl="0" marL="34290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190500" lvl="0" marL="34290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190500" lvl="0" marL="34290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190500" lvl="0" marL="34290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190500" lvl="0" marL="34290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74" name="Google Shape;174;g1d3af932b19_0_105"/>
          <p:cNvSpPr txBox="1"/>
          <p:nvPr/>
        </p:nvSpPr>
        <p:spPr>
          <a:xfrm>
            <a:off x="10438150" y="4073425"/>
            <a:ext cx="10815300" cy="631200"/>
          </a:xfrm>
          <a:prstGeom prst="rect">
            <a:avLst/>
          </a:prstGeom>
          <a:noFill/>
          <a:ln>
            <a:noFill/>
          </a:ln>
          <a:effectLst>
            <a:outerShdw blurRad="57150" rotWithShape="0" algn="bl" dir="5400000" dist="19050">
              <a:srgbClr val="000000">
                <a:alpha val="49803"/>
              </a:srgbClr>
            </a:outerShdw>
          </a:effectLst>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900"/>
              <a:buFont typeface="Arial"/>
              <a:buNone/>
            </a:pPr>
            <a:r>
              <a:t/>
            </a:r>
            <a:endParaRPr b="0" i="0" sz="2900" u="none" cap="none" strike="noStrike">
              <a:solidFill>
                <a:schemeClr val="dk1"/>
              </a:solidFill>
              <a:latin typeface="Times New Roman"/>
              <a:ea typeface="Times New Roman"/>
              <a:cs typeface="Times New Roman"/>
              <a:sym typeface="Times New Roman"/>
            </a:endParaRPr>
          </a:p>
        </p:txBody>
      </p:sp>
      <p:sp>
        <p:nvSpPr>
          <p:cNvPr id="175" name="Google Shape;175;g1d3af932b19_0_105"/>
          <p:cNvSpPr txBox="1"/>
          <p:nvPr/>
        </p:nvSpPr>
        <p:spPr>
          <a:xfrm>
            <a:off x="21945600" y="4354750"/>
            <a:ext cx="10497900" cy="400200"/>
          </a:xfrm>
          <a:prstGeom prst="rect">
            <a:avLst/>
          </a:prstGeom>
          <a:noFill/>
          <a:ln>
            <a:noFill/>
          </a:ln>
          <a:effectLst>
            <a:outerShdw blurRad="57150" rotWithShape="0" algn="bl" dir="5400000" dist="19050">
              <a:srgbClr val="000000">
                <a:alpha val="49803"/>
              </a:srgbClr>
            </a:outerShdw>
          </a:effectLst>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76" name="Google Shape;176;g1d3af932b19_0_105"/>
          <p:cNvSpPr txBox="1"/>
          <p:nvPr/>
        </p:nvSpPr>
        <p:spPr>
          <a:xfrm>
            <a:off x="22002900" y="4073425"/>
            <a:ext cx="5832300" cy="12024600"/>
          </a:xfrm>
          <a:prstGeom prst="rect">
            <a:avLst/>
          </a:prstGeom>
          <a:noFill/>
          <a:ln>
            <a:noFill/>
          </a:ln>
          <a:effectLst>
            <a:outerShdw blurRad="57150" rotWithShape="0" algn="bl" dir="5400000" dist="19050">
              <a:srgbClr val="000000">
                <a:alpha val="49803"/>
              </a:srgbClr>
            </a:outerShdw>
          </a:effectLst>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US" sz="2400" u="none" cap="none" strike="noStrike">
                <a:solidFill>
                  <a:srgbClr val="000000"/>
                </a:solidFill>
                <a:latin typeface="Times New Roman"/>
                <a:ea typeface="Times New Roman"/>
                <a:cs typeface="Times New Roman"/>
                <a:sym typeface="Times New Roman"/>
              </a:rPr>
              <a:t>Solar Panels</a:t>
            </a:r>
            <a:endParaRPr b="1" i="0" sz="2400" u="none" cap="none" strike="noStrike">
              <a:solidFill>
                <a:srgbClr val="000000"/>
              </a:solidFill>
              <a:latin typeface="Times New Roman"/>
              <a:ea typeface="Times New Roman"/>
              <a:cs typeface="Times New Roman"/>
              <a:sym typeface="Times New Roman"/>
            </a:endParaRPr>
          </a:p>
          <a:p>
            <a:pPr indent="-381000" lvl="0" marL="914400" marR="0" rtl="0" algn="l">
              <a:lnSpc>
                <a:spcPct val="115000"/>
              </a:lnSpc>
              <a:spcBef>
                <a:spcPts val="0"/>
              </a:spcBef>
              <a:spcAft>
                <a:spcPts val="0"/>
              </a:spcAft>
              <a:buClr>
                <a:srgbClr val="000000"/>
              </a:buClr>
              <a:buSzPts val="2400"/>
              <a:buFont typeface="Times New Roman"/>
              <a:buChar char="●"/>
            </a:pPr>
            <a:r>
              <a:rPr lang="en-US" sz="2400">
                <a:latin typeface="Times New Roman"/>
                <a:ea typeface="Times New Roman"/>
                <a:cs typeface="Times New Roman"/>
                <a:sym typeface="Times New Roman"/>
              </a:rPr>
              <a:t>Four</a:t>
            </a:r>
            <a:r>
              <a:rPr b="0" i="0" lang="en-US" sz="2400" u="none" cap="none" strike="noStrike">
                <a:solidFill>
                  <a:srgbClr val="000000"/>
                </a:solidFill>
                <a:latin typeface="Times New Roman"/>
                <a:ea typeface="Times New Roman"/>
                <a:cs typeface="Times New Roman"/>
                <a:sym typeface="Times New Roman"/>
              </a:rPr>
              <a:t> Polycrystalline Solar Panels</a:t>
            </a:r>
            <a:endParaRPr b="0" i="0" sz="2400" u="none" cap="none" strike="noStrike">
              <a:solidFill>
                <a:srgbClr val="000000"/>
              </a:solidFill>
              <a:latin typeface="Times New Roman"/>
              <a:ea typeface="Times New Roman"/>
              <a:cs typeface="Times New Roman"/>
              <a:sym typeface="Times New Roman"/>
            </a:endParaRPr>
          </a:p>
          <a:p>
            <a:pPr indent="-381000" lvl="0" marL="914400" marR="0" rtl="0" algn="l">
              <a:lnSpc>
                <a:spcPct val="115000"/>
              </a:lnSpc>
              <a:spcBef>
                <a:spcPts val="0"/>
              </a:spcBef>
              <a:spcAft>
                <a:spcPts val="0"/>
              </a:spcAft>
              <a:buClr>
                <a:srgbClr val="000000"/>
              </a:buClr>
              <a:buSzPts val="2400"/>
              <a:buFont typeface="Times New Roman"/>
              <a:buChar char="●"/>
            </a:pPr>
            <a:r>
              <a:rPr b="0" i="0" lang="en-US" sz="2400" u="none" cap="none" strike="noStrike">
                <a:solidFill>
                  <a:srgbClr val="000000"/>
                </a:solidFill>
                <a:latin typeface="Times New Roman"/>
                <a:ea typeface="Times New Roman"/>
                <a:cs typeface="Times New Roman"/>
                <a:sym typeface="Times New Roman"/>
              </a:rPr>
              <a:t>Nominal Voltage: 12V</a:t>
            </a:r>
            <a:endParaRPr b="0" i="0" sz="2400" u="none" cap="none" strike="noStrike">
              <a:solidFill>
                <a:srgbClr val="000000"/>
              </a:solidFill>
              <a:latin typeface="Times New Roman"/>
              <a:ea typeface="Times New Roman"/>
              <a:cs typeface="Times New Roman"/>
              <a:sym typeface="Times New Roman"/>
            </a:endParaRPr>
          </a:p>
          <a:p>
            <a:pPr indent="-381000" lvl="0" marL="914400" marR="0" rtl="0" algn="l">
              <a:lnSpc>
                <a:spcPct val="115000"/>
              </a:lnSpc>
              <a:spcBef>
                <a:spcPts val="0"/>
              </a:spcBef>
              <a:spcAft>
                <a:spcPts val="0"/>
              </a:spcAft>
              <a:buClr>
                <a:srgbClr val="000000"/>
              </a:buClr>
              <a:buSzPts val="2400"/>
              <a:buFont typeface="Times New Roman"/>
              <a:buChar char="●"/>
            </a:pPr>
            <a:r>
              <a:rPr b="0" i="0" lang="en-US" sz="2400" u="none" cap="none" strike="noStrike">
                <a:solidFill>
                  <a:srgbClr val="000000"/>
                </a:solidFill>
                <a:latin typeface="Times New Roman"/>
                <a:ea typeface="Times New Roman"/>
                <a:cs typeface="Times New Roman"/>
                <a:sym typeface="Times New Roman"/>
              </a:rPr>
              <a:t>Current: </a:t>
            </a:r>
            <a:r>
              <a:rPr lang="en-US" sz="2400">
                <a:latin typeface="Times New Roman"/>
                <a:ea typeface="Times New Roman"/>
                <a:cs typeface="Times New Roman"/>
                <a:sym typeface="Times New Roman"/>
              </a:rPr>
              <a:t>3.6</a:t>
            </a:r>
            <a:r>
              <a:rPr b="0" i="0" lang="en-US" sz="2400" u="none" cap="none" strike="noStrike">
                <a:solidFill>
                  <a:srgbClr val="000000"/>
                </a:solidFill>
                <a:latin typeface="Times New Roman"/>
                <a:ea typeface="Times New Roman"/>
                <a:cs typeface="Times New Roman"/>
                <a:sym typeface="Times New Roman"/>
              </a:rPr>
              <a:t>A</a:t>
            </a:r>
            <a:endParaRPr b="0" i="0" sz="2400" u="none" cap="none" strike="noStrike">
              <a:solidFill>
                <a:srgbClr val="000000"/>
              </a:solidFill>
              <a:latin typeface="Times New Roman"/>
              <a:ea typeface="Times New Roman"/>
              <a:cs typeface="Times New Roman"/>
              <a:sym typeface="Times New Roman"/>
            </a:endParaRPr>
          </a:p>
          <a:p>
            <a:pPr indent="-381000" lvl="0" marL="914400" marR="0" rtl="0" algn="l">
              <a:lnSpc>
                <a:spcPct val="115000"/>
              </a:lnSpc>
              <a:spcBef>
                <a:spcPts val="0"/>
              </a:spcBef>
              <a:spcAft>
                <a:spcPts val="0"/>
              </a:spcAft>
              <a:buClr>
                <a:srgbClr val="000000"/>
              </a:buClr>
              <a:buSzPts val="2400"/>
              <a:buFont typeface="Times New Roman"/>
              <a:buChar char="●"/>
            </a:pPr>
            <a:r>
              <a:rPr b="0" i="0" lang="en-US" sz="2400" u="none" cap="none" strike="noStrike">
                <a:solidFill>
                  <a:srgbClr val="000000"/>
                </a:solidFill>
                <a:latin typeface="Times New Roman"/>
                <a:ea typeface="Times New Roman"/>
                <a:cs typeface="Times New Roman"/>
                <a:sym typeface="Times New Roman"/>
              </a:rPr>
              <a:t>Power: </a:t>
            </a:r>
            <a:r>
              <a:rPr lang="en-US" sz="2400">
                <a:latin typeface="Times New Roman"/>
                <a:ea typeface="Times New Roman"/>
                <a:cs typeface="Times New Roman"/>
                <a:sym typeface="Times New Roman"/>
              </a:rPr>
              <a:t>60</a:t>
            </a:r>
            <a:r>
              <a:rPr b="0" i="0" lang="en-US" sz="2400" u="none" cap="none" strike="noStrike">
                <a:solidFill>
                  <a:srgbClr val="000000"/>
                </a:solidFill>
                <a:latin typeface="Times New Roman"/>
                <a:ea typeface="Times New Roman"/>
                <a:cs typeface="Times New Roman"/>
                <a:sym typeface="Times New Roman"/>
              </a:rPr>
              <a:t>W</a:t>
            </a:r>
            <a:endParaRPr b="0" i="0" sz="2400" u="none" cap="none" strike="noStrike">
              <a:solidFill>
                <a:srgbClr val="000000"/>
              </a:solidFill>
              <a:latin typeface="Times New Roman"/>
              <a:ea typeface="Times New Roman"/>
              <a:cs typeface="Times New Roman"/>
              <a:sym typeface="Times New Roman"/>
            </a:endParaRPr>
          </a:p>
          <a:p>
            <a:pPr indent="-381000" lvl="0" marL="914400" marR="0" rtl="0" algn="l">
              <a:lnSpc>
                <a:spcPct val="115000"/>
              </a:lnSpc>
              <a:spcBef>
                <a:spcPts val="0"/>
              </a:spcBef>
              <a:spcAft>
                <a:spcPts val="0"/>
              </a:spcAft>
              <a:buClr>
                <a:srgbClr val="000000"/>
              </a:buClr>
              <a:buSzPts val="2400"/>
              <a:buFont typeface="Times New Roman"/>
              <a:buChar char="●"/>
            </a:pPr>
            <a:r>
              <a:rPr b="0" i="0" lang="en-US" sz="2400" u="none" cap="none" strike="noStrike">
                <a:solidFill>
                  <a:srgbClr val="000000"/>
                </a:solidFill>
                <a:latin typeface="Times New Roman"/>
                <a:ea typeface="Times New Roman"/>
                <a:cs typeface="Times New Roman"/>
                <a:sym typeface="Times New Roman"/>
              </a:rPr>
              <a:t>Parallel connection	</a:t>
            </a:r>
            <a:endParaRPr b="0" i="0" sz="2400" u="none" cap="none" strike="noStrike">
              <a:solidFill>
                <a:srgbClr val="000000"/>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2400"/>
              <a:buFont typeface="Arial"/>
              <a:buNone/>
            </a:pPr>
            <a:r>
              <a:rPr b="1" i="0" lang="en-US" sz="2400" u="none" cap="none" strike="noStrike">
                <a:solidFill>
                  <a:srgbClr val="000000"/>
                </a:solidFill>
                <a:latin typeface="Times New Roman"/>
                <a:ea typeface="Times New Roman"/>
                <a:cs typeface="Times New Roman"/>
                <a:sym typeface="Times New Roman"/>
              </a:rPr>
              <a:t>Solar Charge Controller</a:t>
            </a:r>
            <a:endParaRPr b="1" i="0" sz="2400" u="none" cap="none" strike="noStrike">
              <a:solidFill>
                <a:srgbClr val="000000"/>
              </a:solidFill>
              <a:latin typeface="Times New Roman"/>
              <a:ea typeface="Times New Roman"/>
              <a:cs typeface="Times New Roman"/>
              <a:sym typeface="Times New Roman"/>
            </a:endParaRPr>
          </a:p>
          <a:p>
            <a:pPr indent="-381000" lvl="0" marL="914400" marR="0" rtl="0" algn="l">
              <a:lnSpc>
                <a:spcPct val="115000"/>
              </a:lnSpc>
              <a:spcBef>
                <a:spcPts val="0"/>
              </a:spcBef>
              <a:spcAft>
                <a:spcPts val="0"/>
              </a:spcAft>
              <a:buClr>
                <a:srgbClr val="000000"/>
              </a:buClr>
              <a:buSzPts val="2400"/>
              <a:buFont typeface="Times New Roman"/>
              <a:buChar char="●"/>
            </a:pPr>
            <a:r>
              <a:rPr b="0" i="0" lang="en-US" sz="2400" u="none" cap="none" strike="noStrike">
                <a:solidFill>
                  <a:srgbClr val="000000"/>
                </a:solidFill>
                <a:latin typeface="Times New Roman"/>
                <a:ea typeface="Times New Roman"/>
                <a:cs typeface="Times New Roman"/>
                <a:sym typeface="Times New Roman"/>
              </a:rPr>
              <a:t>Voltage: 12V</a:t>
            </a:r>
            <a:endParaRPr b="0" i="0" sz="2400" u="none" cap="none" strike="noStrike">
              <a:solidFill>
                <a:srgbClr val="000000"/>
              </a:solidFill>
              <a:latin typeface="Times New Roman"/>
              <a:ea typeface="Times New Roman"/>
              <a:cs typeface="Times New Roman"/>
              <a:sym typeface="Times New Roman"/>
            </a:endParaRPr>
          </a:p>
          <a:p>
            <a:pPr indent="-381000" lvl="0" marL="914400" marR="0" rtl="0" algn="l">
              <a:lnSpc>
                <a:spcPct val="115000"/>
              </a:lnSpc>
              <a:spcBef>
                <a:spcPts val="0"/>
              </a:spcBef>
              <a:spcAft>
                <a:spcPts val="0"/>
              </a:spcAft>
              <a:buClr>
                <a:srgbClr val="000000"/>
              </a:buClr>
              <a:buSzPts val="2400"/>
              <a:buFont typeface="Times New Roman"/>
              <a:buChar char="●"/>
            </a:pPr>
            <a:r>
              <a:rPr b="0" i="0" lang="en-US" sz="2400" u="none" cap="none" strike="noStrike">
                <a:solidFill>
                  <a:srgbClr val="000000"/>
                </a:solidFill>
                <a:latin typeface="Times New Roman"/>
                <a:ea typeface="Times New Roman"/>
                <a:cs typeface="Times New Roman"/>
                <a:sym typeface="Times New Roman"/>
              </a:rPr>
              <a:t>Current Max : 30A </a:t>
            </a:r>
            <a:endParaRPr b="0" i="0" sz="2400" u="none" cap="none" strike="noStrike">
              <a:solidFill>
                <a:srgbClr val="000000"/>
              </a:solidFill>
              <a:latin typeface="Times New Roman"/>
              <a:ea typeface="Times New Roman"/>
              <a:cs typeface="Times New Roman"/>
              <a:sym typeface="Times New Roman"/>
            </a:endParaRPr>
          </a:p>
          <a:p>
            <a:pPr indent="-381000" lvl="0" marL="914400" marR="0" rtl="0" algn="l">
              <a:lnSpc>
                <a:spcPct val="115000"/>
              </a:lnSpc>
              <a:spcBef>
                <a:spcPts val="0"/>
              </a:spcBef>
              <a:spcAft>
                <a:spcPts val="0"/>
              </a:spcAft>
              <a:buClr>
                <a:srgbClr val="000000"/>
              </a:buClr>
              <a:buSzPts val="2400"/>
              <a:buFont typeface="Times New Roman"/>
              <a:buChar char="●"/>
            </a:pPr>
            <a:r>
              <a:rPr b="0" i="0" lang="en-US" sz="2400" u="none" cap="none" strike="noStrike">
                <a:solidFill>
                  <a:srgbClr val="000000"/>
                </a:solidFill>
                <a:latin typeface="Times New Roman"/>
                <a:ea typeface="Times New Roman"/>
                <a:cs typeface="Times New Roman"/>
                <a:sym typeface="Times New Roman"/>
              </a:rPr>
              <a:t>Power Output: 15W</a:t>
            </a:r>
            <a:endParaRPr b="0" i="0" sz="2400" u="none" cap="none" strike="noStrike">
              <a:solidFill>
                <a:srgbClr val="000000"/>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2400"/>
              <a:buFont typeface="Arial"/>
              <a:buNone/>
            </a:pPr>
            <a:r>
              <a:rPr b="1" i="0" lang="en-US" sz="2400" u="none" cap="none" strike="noStrike">
                <a:solidFill>
                  <a:srgbClr val="000000"/>
                </a:solidFill>
                <a:latin typeface="Times New Roman"/>
                <a:ea typeface="Times New Roman"/>
                <a:cs typeface="Times New Roman"/>
                <a:sym typeface="Times New Roman"/>
              </a:rPr>
              <a:t>Battery</a:t>
            </a:r>
            <a:endParaRPr b="1" i="0" sz="2400" u="none" cap="none" strike="noStrike">
              <a:solidFill>
                <a:srgbClr val="000000"/>
              </a:solidFill>
              <a:latin typeface="Times New Roman"/>
              <a:ea typeface="Times New Roman"/>
              <a:cs typeface="Times New Roman"/>
              <a:sym typeface="Times New Roman"/>
            </a:endParaRPr>
          </a:p>
          <a:p>
            <a:pPr indent="-381000" lvl="0" marL="914400" marR="0" rtl="0" algn="l">
              <a:lnSpc>
                <a:spcPct val="115000"/>
              </a:lnSpc>
              <a:spcBef>
                <a:spcPts val="0"/>
              </a:spcBef>
              <a:spcAft>
                <a:spcPts val="0"/>
              </a:spcAft>
              <a:buClr>
                <a:srgbClr val="000000"/>
              </a:buClr>
              <a:buSzPts val="2400"/>
              <a:buFont typeface="Times New Roman"/>
              <a:buChar char="●"/>
            </a:pPr>
            <a:r>
              <a:rPr b="0" i="0" lang="en-US" sz="2400" u="none" cap="none" strike="noStrike">
                <a:solidFill>
                  <a:srgbClr val="000000"/>
                </a:solidFill>
                <a:latin typeface="Times New Roman"/>
                <a:ea typeface="Times New Roman"/>
                <a:cs typeface="Times New Roman"/>
                <a:sym typeface="Times New Roman"/>
              </a:rPr>
              <a:t>Type: Lithium Iron Phosphate Battery</a:t>
            </a:r>
            <a:endParaRPr b="0" i="0" sz="2400" u="none" cap="none" strike="noStrike">
              <a:solidFill>
                <a:srgbClr val="000000"/>
              </a:solidFill>
              <a:latin typeface="Times New Roman"/>
              <a:ea typeface="Times New Roman"/>
              <a:cs typeface="Times New Roman"/>
              <a:sym typeface="Times New Roman"/>
            </a:endParaRPr>
          </a:p>
          <a:p>
            <a:pPr indent="-381000" lvl="0" marL="914400" marR="0" rtl="0" algn="l">
              <a:lnSpc>
                <a:spcPct val="115000"/>
              </a:lnSpc>
              <a:spcBef>
                <a:spcPts val="0"/>
              </a:spcBef>
              <a:spcAft>
                <a:spcPts val="0"/>
              </a:spcAft>
              <a:buClr>
                <a:srgbClr val="000000"/>
              </a:buClr>
              <a:buSzPts val="2400"/>
              <a:buFont typeface="Times New Roman"/>
              <a:buChar char="●"/>
            </a:pPr>
            <a:r>
              <a:rPr b="0" i="0" lang="en-US" sz="2400" u="none" cap="none" strike="noStrike">
                <a:solidFill>
                  <a:srgbClr val="000000"/>
                </a:solidFill>
                <a:latin typeface="Times New Roman"/>
                <a:ea typeface="Times New Roman"/>
                <a:cs typeface="Times New Roman"/>
                <a:sym typeface="Times New Roman"/>
              </a:rPr>
              <a:t>Voltage: 12V</a:t>
            </a:r>
            <a:endParaRPr b="0" i="0" sz="2400" u="none" cap="none" strike="noStrike">
              <a:solidFill>
                <a:srgbClr val="000000"/>
              </a:solidFill>
              <a:latin typeface="Times New Roman"/>
              <a:ea typeface="Times New Roman"/>
              <a:cs typeface="Times New Roman"/>
              <a:sym typeface="Times New Roman"/>
            </a:endParaRPr>
          </a:p>
          <a:p>
            <a:pPr indent="-381000" lvl="0" marL="914400" marR="0" rtl="0" algn="l">
              <a:lnSpc>
                <a:spcPct val="115000"/>
              </a:lnSpc>
              <a:spcBef>
                <a:spcPts val="0"/>
              </a:spcBef>
              <a:spcAft>
                <a:spcPts val="0"/>
              </a:spcAft>
              <a:buClr>
                <a:srgbClr val="000000"/>
              </a:buClr>
              <a:buSzPts val="2400"/>
              <a:buFont typeface="Times New Roman"/>
              <a:buChar char="●"/>
            </a:pPr>
            <a:r>
              <a:rPr b="0" i="0" lang="en-US" sz="2400" u="none" cap="none" strike="noStrike">
                <a:solidFill>
                  <a:srgbClr val="000000"/>
                </a:solidFill>
                <a:latin typeface="Times New Roman"/>
                <a:ea typeface="Times New Roman"/>
                <a:cs typeface="Times New Roman"/>
                <a:sym typeface="Times New Roman"/>
              </a:rPr>
              <a:t>Current: 100Ah</a:t>
            </a:r>
            <a:endParaRPr b="0" i="0" sz="2400" u="none" cap="none" strike="noStrike">
              <a:solidFill>
                <a:srgbClr val="000000"/>
              </a:solidFill>
              <a:latin typeface="Times New Roman"/>
              <a:ea typeface="Times New Roman"/>
              <a:cs typeface="Times New Roman"/>
              <a:sym typeface="Times New Roman"/>
            </a:endParaRPr>
          </a:p>
          <a:p>
            <a:pPr indent="-381000" lvl="0" marL="914400" marR="0" rtl="0" algn="l">
              <a:lnSpc>
                <a:spcPct val="115000"/>
              </a:lnSpc>
              <a:spcBef>
                <a:spcPts val="0"/>
              </a:spcBef>
              <a:spcAft>
                <a:spcPts val="0"/>
              </a:spcAft>
              <a:buClr>
                <a:srgbClr val="000000"/>
              </a:buClr>
              <a:buSzPts val="2400"/>
              <a:buFont typeface="Times New Roman"/>
              <a:buChar char="●"/>
            </a:pPr>
            <a:r>
              <a:rPr b="0" i="0" lang="en-US" sz="2400" u="none" cap="none" strike="noStrike">
                <a:solidFill>
                  <a:srgbClr val="000000"/>
                </a:solidFill>
                <a:latin typeface="Times New Roman"/>
                <a:ea typeface="Times New Roman"/>
                <a:cs typeface="Times New Roman"/>
                <a:sym typeface="Times New Roman"/>
              </a:rPr>
              <a:t>Power: 1200Wh</a:t>
            </a:r>
            <a:endParaRPr b="0" i="0" sz="2400" u="none" cap="none" strike="noStrike">
              <a:solidFill>
                <a:srgbClr val="000000"/>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2400"/>
              <a:buFont typeface="Arial"/>
              <a:buNone/>
            </a:pPr>
            <a:r>
              <a:rPr b="1" i="0" lang="en-US" sz="2400" u="none" cap="none" strike="noStrike">
                <a:solidFill>
                  <a:srgbClr val="000000"/>
                </a:solidFill>
                <a:latin typeface="Times New Roman"/>
                <a:ea typeface="Times New Roman"/>
                <a:cs typeface="Times New Roman"/>
                <a:sym typeface="Times New Roman"/>
              </a:rPr>
              <a:t>DC-DC Converter</a:t>
            </a:r>
            <a:endParaRPr b="1" i="0" sz="2400" u="none" cap="none" strike="noStrike">
              <a:solidFill>
                <a:srgbClr val="000000"/>
              </a:solidFill>
              <a:latin typeface="Times New Roman"/>
              <a:ea typeface="Times New Roman"/>
              <a:cs typeface="Times New Roman"/>
              <a:sym typeface="Times New Roman"/>
            </a:endParaRPr>
          </a:p>
          <a:p>
            <a:pPr indent="-381000" lvl="0" marL="914400" marR="0" rtl="0" algn="l">
              <a:lnSpc>
                <a:spcPct val="115000"/>
              </a:lnSpc>
              <a:spcBef>
                <a:spcPts val="0"/>
              </a:spcBef>
              <a:spcAft>
                <a:spcPts val="0"/>
              </a:spcAft>
              <a:buClr>
                <a:srgbClr val="000000"/>
              </a:buClr>
              <a:buSzPts val="2400"/>
              <a:buFont typeface="Times New Roman"/>
              <a:buChar char="●"/>
            </a:pPr>
            <a:r>
              <a:rPr b="0" i="0" lang="en-US" sz="2400" u="none" cap="none" strike="noStrike">
                <a:solidFill>
                  <a:srgbClr val="000000"/>
                </a:solidFill>
                <a:latin typeface="Times New Roman"/>
                <a:ea typeface="Times New Roman"/>
                <a:cs typeface="Times New Roman"/>
                <a:sym typeface="Times New Roman"/>
              </a:rPr>
              <a:t>Input Voltage: 12V</a:t>
            </a:r>
            <a:endParaRPr b="0" i="0" sz="2400" u="none" cap="none" strike="noStrike">
              <a:solidFill>
                <a:srgbClr val="000000"/>
              </a:solidFill>
              <a:latin typeface="Times New Roman"/>
              <a:ea typeface="Times New Roman"/>
              <a:cs typeface="Times New Roman"/>
              <a:sym typeface="Times New Roman"/>
            </a:endParaRPr>
          </a:p>
          <a:p>
            <a:pPr indent="-381000" lvl="0" marL="914400" marR="0" rtl="0" algn="l">
              <a:lnSpc>
                <a:spcPct val="115000"/>
              </a:lnSpc>
              <a:spcBef>
                <a:spcPts val="0"/>
              </a:spcBef>
              <a:spcAft>
                <a:spcPts val="0"/>
              </a:spcAft>
              <a:buClr>
                <a:srgbClr val="000000"/>
              </a:buClr>
              <a:buSzPts val="2400"/>
              <a:buFont typeface="Times New Roman"/>
              <a:buChar char="●"/>
            </a:pPr>
            <a:r>
              <a:rPr b="0" i="0" lang="en-US" sz="2400" u="none" cap="none" strike="noStrike">
                <a:solidFill>
                  <a:srgbClr val="000000"/>
                </a:solidFill>
                <a:latin typeface="Times New Roman"/>
                <a:ea typeface="Times New Roman"/>
                <a:cs typeface="Times New Roman"/>
                <a:sym typeface="Times New Roman"/>
              </a:rPr>
              <a:t>Output Voltage: 5V</a:t>
            </a:r>
            <a:endParaRPr b="0" i="0" sz="2400" u="none" cap="none" strike="noStrike">
              <a:solidFill>
                <a:srgbClr val="000000"/>
              </a:solidFill>
              <a:latin typeface="Times New Roman"/>
              <a:ea typeface="Times New Roman"/>
              <a:cs typeface="Times New Roman"/>
              <a:sym typeface="Times New Roman"/>
            </a:endParaRPr>
          </a:p>
          <a:p>
            <a:pPr indent="-381000" lvl="0" marL="914400" marR="0" rtl="0" algn="l">
              <a:lnSpc>
                <a:spcPct val="115000"/>
              </a:lnSpc>
              <a:spcBef>
                <a:spcPts val="0"/>
              </a:spcBef>
              <a:spcAft>
                <a:spcPts val="0"/>
              </a:spcAft>
              <a:buClr>
                <a:srgbClr val="000000"/>
              </a:buClr>
              <a:buSzPts val="2400"/>
              <a:buFont typeface="Times New Roman"/>
              <a:buChar char="●"/>
            </a:pPr>
            <a:r>
              <a:rPr b="0" i="0" lang="en-US" sz="2400" u="none" cap="none" strike="noStrike">
                <a:solidFill>
                  <a:srgbClr val="000000"/>
                </a:solidFill>
                <a:latin typeface="Times New Roman"/>
                <a:ea typeface="Times New Roman"/>
                <a:cs typeface="Times New Roman"/>
                <a:sym typeface="Times New Roman"/>
              </a:rPr>
              <a:t>Current Output: 3A</a:t>
            </a:r>
            <a:endParaRPr b="0" i="0" sz="2400" u="none" cap="none" strike="noStrike">
              <a:solidFill>
                <a:srgbClr val="000000"/>
              </a:solidFill>
              <a:latin typeface="Times New Roman"/>
              <a:ea typeface="Times New Roman"/>
              <a:cs typeface="Times New Roman"/>
              <a:sym typeface="Times New Roman"/>
            </a:endParaRPr>
          </a:p>
          <a:p>
            <a:pPr indent="-381000" lvl="0" marL="914400" marR="0" rtl="0" algn="l">
              <a:lnSpc>
                <a:spcPct val="115000"/>
              </a:lnSpc>
              <a:spcBef>
                <a:spcPts val="0"/>
              </a:spcBef>
              <a:spcAft>
                <a:spcPts val="0"/>
              </a:spcAft>
              <a:buClr>
                <a:srgbClr val="000000"/>
              </a:buClr>
              <a:buSzPts val="2400"/>
              <a:buFont typeface="Times New Roman"/>
              <a:buChar char="●"/>
            </a:pPr>
            <a:r>
              <a:rPr b="0" i="0" lang="en-US" sz="2400" u="none" cap="none" strike="noStrike">
                <a:solidFill>
                  <a:srgbClr val="000000"/>
                </a:solidFill>
                <a:latin typeface="Times New Roman"/>
                <a:ea typeface="Times New Roman"/>
                <a:cs typeface="Times New Roman"/>
                <a:sym typeface="Times New Roman"/>
              </a:rPr>
              <a:t>Power Output: 15W</a:t>
            </a:r>
            <a:endParaRPr b="0" i="0" sz="2400" u="none" cap="none" strike="noStrike">
              <a:solidFill>
                <a:srgbClr val="000000"/>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2400"/>
              <a:buFont typeface="Arial"/>
              <a:buNone/>
            </a:pPr>
            <a:r>
              <a:rPr b="1" i="0" lang="en-US" sz="2400" u="none" cap="none" strike="noStrike">
                <a:solidFill>
                  <a:srgbClr val="000000"/>
                </a:solidFill>
                <a:latin typeface="Times New Roman"/>
                <a:ea typeface="Times New Roman"/>
                <a:cs typeface="Times New Roman"/>
                <a:sym typeface="Times New Roman"/>
              </a:rPr>
              <a:t>Wi-Fi Extender</a:t>
            </a:r>
            <a:endParaRPr b="1" i="0" sz="2400" u="none" cap="none" strike="noStrike">
              <a:solidFill>
                <a:srgbClr val="000000"/>
              </a:solidFill>
              <a:latin typeface="Times New Roman"/>
              <a:ea typeface="Times New Roman"/>
              <a:cs typeface="Times New Roman"/>
              <a:sym typeface="Times New Roman"/>
            </a:endParaRPr>
          </a:p>
          <a:p>
            <a:pPr indent="-381000" lvl="0" marL="914400" marR="0" rtl="0" algn="l">
              <a:lnSpc>
                <a:spcPct val="115000"/>
              </a:lnSpc>
              <a:spcBef>
                <a:spcPts val="0"/>
              </a:spcBef>
              <a:spcAft>
                <a:spcPts val="0"/>
              </a:spcAft>
              <a:buClr>
                <a:srgbClr val="000000"/>
              </a:buClr>
              <a:buSzPts val="2400"/>
              <a:buFont typeface="Times New Roman"/>
              <a:buChar char="●"/>
            </a:pPr>
            <a:r>
              <a:rPr b="0" i="0" lang="en-US" sz="2400" u="none" cap="none" strike="noStrike">
                <a:solidFill>
                  <a:srgbClr val="000000"/>
                </a:solidFill>
                <a:latin typeface="Times New Roman"/>
                <a:ea typeface="Times New Roman"/>
                <a:cs typeface="Times New Roman"/>
                <a:sym typeface="Times New Roman"/>
              </a:rPr>
              <a:t>Voltage: 5V</a:t>
            </a:r>
            <a:endParaRPr b="0" i="0" sz="2400" u="none" cap="none" strike="noStrike">
              <a:solidFill>
                <a:srgbClr val="000000"/>
              </a:solidFill>
              <a:latin typeface="Times New Roman"/>
              <a:ea typeface="Times New Roman"/>
              <a:cs typeface="Times New Roman"/>
              <a:sym typeface="Times New Roman"/>
            </a:endParaRPr>
          </a:p>
          <a:p>
            <a:pPr indent="-381000" lvl="0" marL="914400" marR="0" rtl="0" algn="l">
              <a:lnSpc>
                <a:spcPct val="115000"/>
              </a:lnSpc>
              <a:spcBef>
                <a:spcPts val="0"/>
              </a:spcBef>
              <a:spcAft>
                <a:spcPts val="0"/>
              </a:spcAft>
              <a:buClr>
                <a:srgbClr val="000000"/>
              </a:buClr>
              <a:buSzPts val="2400"/>
              <a:buFont typeface="Times New Roman"/>
              <a:buChar char="●"/>
            </a:pPr>
            <a:r>
              <a:rPr b="0" i="0" lang="en-US" sz="2400" u="none" cap="none" strike="noStrike">
                <a:solidFill>
                  <a:srgbClr val="000000"/>
                </a:solidFill>
                <a:latin typeface="Times New Roman"/>
                <a:ea typeface="Times New Roman"/>
                <a:cs typeface="Times New Roman"/>
                <a:sym typeface="Times New Roman"/>
              </a:rPr>
              <a:t>Current: 2.5A</a:t>
            </a:r>
            <a:endParaRPr b="0" i="0" sz="2400" u="none" cap="none" strike="noStrike">
              <a:solidFill>
                <a:srgbClr val="000000"/>
              </a:solidFill>
              <a:latin typeface="Times New Roman"/>
              <a:ea typeface="Times New Roman"/>
              <a:cs typeface="Times New Roman"/>
              <a:sym typeface="Times New Roman"/>
            </a:endParaRPr>
          </a:p>
          <a:p>
            <a:pPr indent="-381000" lvl="0" marL="914400" marR="0" rtl="0" algn="l">
              <a:lnSpc>
                <a:spcPct val="115000"/>
              </a:lnSpc>
              <a:spcBef>
                <a:spcPts val="0"/>
              </a:spcBef>
              <a:spcAft>
                <a:spcPts val="0"/>
              </a:spcAft>
              <a:buClr>
                <a:srgbClr val="000000"/>
              </a:buClr>
              <a:buSzPts val="2400"/>
              <a:buFont typeface="Times New Roman"/>
              <a:buChar char="●"/>
            </a:pPr>
            <a:r>
              <a:rPr b="0" i="0" lang="en-US" sz="2400" u="none" cap="none" strike="noStrike">
                <a:solidFill>
                  <a:srgbClr val="000000"/>
                </a:solidFill>
                <a:latin typeface="Times New Roman"/>
                <a:ea typeface="Times New Roman"/>
                <a:cs typeface="Times New Roman"/>
                <a:sym typeface="Times New Roman"/>
              </a:rPr>
              <a:t>Power: 12.5W</a:t>
            </a:r>
            <a:endParaRPr b="0" i="0" sz="2400" u="none" cap="none" strike="noStrike">
              <a:solidFill>
                <a:srgbClr val="000000"/>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2400"/>
              <a:buFont typeface="Arial"/>
              <a:buNone/>
            </a:pPr>
            <a:r>
              <a:rPr b="1" i="0" lang="en-US" sz="2400" u="none" cap="none" strike="noStrike">
                <a:solidFill>
                  <a:srgbClr val="000000"/>
                </a:solidFill>
                <a:latin typeface="Times New Roman"/>
                <a:ea typeface="Times New Roman"/>
                <a:cs typeface="Times New Roman"/>
                <a:sym typeface="Times New Roman"/>
              </a:rPr>
              <a:t>USB-A and USB-C Ports</a:t>
            </a:r>
            <a:endParaRPr b="1" i="0" sz="2400" u="none" cap="none" strike="noStrike">
              <a:solidFill>
                <a:srgbClr val="000000"/>
              </a:solidFill>
              <a:latin typeface="Times New Roman"/>
              <a:ea typeface="Times New Roman"/>
              <a:cs typeface="Times New Roman"/>
              <a:sym typeface="Times New Roman"/>
            </a:endParaRPr>
          </a:p>
          <a:p>
            <a:pPr indent="-381000" lvl="0" marL="914400" marR="0" rtl="0" algn="l">
              <a:lnSpc>
                <a:spcPct val="115000"/>
              </a:lnSpc>
              <a:spcBef>
                <a:spcPts val="0"/>
              </a:spcBef>
              <a:spcAft>
                <a:spcPts val="0"/>
              </a:spcAft>
              <a:buClr>
                <a:srgbClr val="000000"/>
              </a:buClr>
              <a:buSzPts val="2400"/>
              <a:buFont typeface="Times New Roman"/>
              <a:buChar char="●"/>
            </a:pPr>
            <a:r>
              <a:rPr b="0" i="0" lang="en-US" sz="2400" u="none" cap="none" strike="noStrike">
                <a:solidFill>
                  <a:srgbClr val="000000"/>
                </a:solidFill>
                <a:latin typeface="Times New Roman"/>
                <a:ea typeface="Times New Roman"/>
                <a:cs typeface="Times New Roman"/>
                <a:sym typeface="Times New Roman"/>
              </a:rPr>
              <a:t>Voltage: 12V</a:t>
            </a:r>
            <a:endParaRPr b="0" i="0" sz="2400" u="none" cap="none" strike="noStrike">
              <a:solidFill>
                <a:srgbClr val="000000"/>
              </a:solidFill>
              <a:latin typeface="Times New Roman"/>
              <a:ea typeface="Times New Roman"/>
              <a:cs typeface="Times New Roman"/>
              <a:sym typeface="Times New Roman"/>
            </a:endParaRPr>
          </a:p>
          <a:p>
            <a:pPr indent="-381000" lvl="0" marL="914400" marR="0" rtl="0" algn="l">
              <a:lnSpc>
                <a:spcPct val="115000"/>
              </a:lnSpc>
              <a:spcBef>
                <a:spcPts val="0"/>
              </a:spcBef>
              <a:spcAft>
                <a:spcPts val="0"/>
              </a:spcAft>
              <a:buClr>
                <a:srgbClr val="000000"/>
              </a:buClr>
              <a:buSzPts val="2400"/>
              <a:buFont typeface="Times New Roman"/>
              <a:buChar char="●"/>
            </a:pPr>
            <a:r>
              <a:rPr b="0" i="0" lang="en-US" sz="2400" u="none" cap="none" strike="noStrike">
                <a:solidFill>
                  <a:srgbClr val="000000"/>
                </a:solidFill>
                <a:latin typeface="Times New Roman"/>
                <a:ea typeface="Times New Roman"/>
                <a:cs typeface="Times New Roman"/>
                <a:sym typeface="Times New Roman"/>
              </a:rPr>
              <a:t>Current: 2.1A </a:t>
            </a:r>
            <a:endParaRPr b="0" i="0" sz="2400" u="none" cap="none" strike="noStrike">
              <a:solidFill>
                <a:srgbClr val="000000"/>
              </a:solidFill>
              <a:latin typeface="Times New Roman"/>
              <a:ea typeface="Times New Roman"/>
              <a:cs typeface="Times New Roman"/>
              <a:sym typeface="Times New Roman"/>
            </a:endParaRPr>
          </a:p>
          <a:p>
            <a:pPr indent="-381000" lvl="0" marL="914400" marR="0" rtl="0" algn="l">
              <a:lnSpc>
                <a:spcPct val="115000"/>
              </a:lnSpc>
              <a:spcBef>
                <a:spcPts val="0"/>
              </a:spcBef>
              <a:spcAft>
                <a:spcPts val="0"/>
              </a:spcAft>
              <a:buClr>
                <a:srgbClr val="000000"/>
              </a:buClr>
              <a:buSzPts val="2400"/>
              <a:buFont typeface="Times New Roman"/>
              <a:buChar char="●"/>
            </a:pPr>
            <a:r>
              <a:rPr b="0" i="0" lang="en-US" sz="2400" u="none" cap="none" strike="noStrike">
                <a:solidFill>
                  <a:srgbClr val="000000"/>
                </a:solidFill>
                <a:latin typeface="Times New Roman"/>
                <a:ea typeface="Times New Roman"/>
                <a:cs typeface="Times New Roman"/>
                <a:sym typeface="Times New Roman"/>
              </a:rPr>
              <a:t>Power: 25.2W</a:t>
            </a:r>
            <a:endParaRPr b="0" i="0" sz="2800" u="none" cap="none" strike="noStrike">
              <a:solidFill>
                <a:srgbClr val="000000"/>
              </a:solidFill>
              <a:latin typeface="Times New Roman"/>
              <a:ea typeface="Times New Roman"/>
              <a:cs typeface="Times New Roman"/>
              <a:sym typeface="Times New Roman"/>
            </a:endParaRPr>
          </a:p>
        </p:txBody>
      </p:sp>
      <p:sp>
        <p:nvSpPr>
          <p:cNvPr id="177" name="Google Shape;177;g1d3af932b19_0_105"/>
          <p:cNvSpPr txBox="1"/>
          <p:nvPr/>
        </p:nvSpPr>
        <p:spPr>
          <a:xfrm>
            <a:off x="22203000" y="16124300"/>
            <a:ext cx="9983100" cy="769500"/>
          </a:xfrm>
          <a:prstGeom prst="rect">
            <a:avLst/>
          </a:prstGeom>
          <a:solidFill>
            <a:srgbClr val="540115"/>
          </a:solidFill>
          <a:ln cap="flat" cmpd="sng" w="9525">
            <a:solidFill>
              <a:srgbClr val="7CB953"/>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800"/>
              <a:buFont typeface="Arial"/>
              <a:buNone/>
            </a:pPr>
            <a:r>
              <a:rPr b="1" lang="en-US" sz="3800">
                <a:solidFill>
                  <a:schemeClr val="lt1"/>
                </a:solidFill>
                <a:latin typeface="Times New Roman"/>
                <a:ea typeface="Times New Roman"/>
                <a:cs typeface="Times New Roman"/>
                <a:sym typeface="Times New Roman"/>
              </a:rPr>
              <a:t>Results &amp; Future Work</a:t>
            </a:r>
            <a:endParaRPr b="0" i="0" sz="1400" u="none" cap="none" strike="noStrike">
              <a:solidFill>
                <a:schemeClr val="dk1"/>
              </a:solidFill>
              <a:latin typeface="Arial"/>
              <a:ea typeface="Arial"/>
              <a:cs typeface="Arial"/>
              <a:sym typeface="Arial"/>
            </a:endParaRPr>
          </a:p>
        </p:txBody>
      </p:sp>
      <p:sp>
        <p:nvSpPr>
          <p:cNvPr id="178" name="Google Shape;178;g1d3af932b19_0_105"/>
          <p:cNvSpPr txBox="1"/>
          <p:nvPr/>
        </p:nvSpPr>
        <p:spPr>
          <a:xfrm>
            <a:off x="22330600" y="18410500"/>
            <a:ext cx="9838500" cy="646500"/>
          </a:xfrm>
          <a:prstGeom prst="rect">
            <a:avLst/>
          </a:prstGeom>
          <a:noFill/>
          <a:ln>
            <a:noFill/>
          </a:ln>
          <a:effectLst>
            <a:outerShdw blurRad="57150" rotWithShape="0" algn="bl" dir="5400000" dist="19050">
              <a:srgbClr val="000000">
                <a:alpha val="49803"/>
              </a:srgbClr>
            </a:outerShdw>
          </a:effectLst>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Times New Roman"/>
              <a:ea typeface="Times New Roman"/>
              <a:cs typeface="Times New Roman"/>
              <a:sym typeface="Times New Roman"/>
            </a:endParaRPr>
          </a:p>
        </p:txBody>
      </p:sp>
      <p:pic>
        <p:nvPicPr>
          <p:cNvPr descr="https://lh6.googleusercontent.com/z_HwHQHch26v_SH6_54FbiY6AtiMa_oS6mBldTFVHg5E5ykg51NJ_b91CBoZb1AFkpvrv_F1z8IM-fhf-o_hnEnzCX6UOoZT-kZl3kRA2cEOXf3lM_dfrRBshrGbwuCvwtC-2PyxzpfHYHxmeBgx7cah_sxmujBl2x3DGSpbMiQ3gKHfGVFGixBTES09hkPn=s2048" id="179" name="Google Shape;179;g1d3af932b19_0_105"/>
          <p:cNvPicPr preferRelativeResize="0"/>
          <p:nvPr/>
        </p:nvPicPr>
        <p:blipFill rotWithShape="1">
          <a:blip r:embed="rId4">
            <a:alphaModFix/>
          </a:blip>
          <a:srcRect b="0" l="0" r="0" t="0"/>
          <a:stretch/>
        </p:blipFill>
        <p:spPr>
          <a:xfrm>
            <a:off x="26355034" y="277535"/>
            <a:ext cx="6065529" cy="2244246"/>
          </a:xfrm>
          <a:prstGeom prst="rect">
            <a:avLst/>
          </a:prstGeom>
          <a:noFill/>
          <a:ln>
            <a:noFill/>
          </a:ln>
          <a:effectLst>
            <a:outerShdw blurRad="57150" rotWithShape="0" algn="bl" dir="5400000" dist="19050">
              <a:srgbClr val="000000">
                <a:alpha val="49803"/>
              </a:srgbClr>
            </a:outerShdw>
          </a:effectLst>
        </p:spPr>
      </p:pic>
      <p:pic>
        <p:nvPicPr>
          <p:cNvPr descr="https://lh6.googleusercontent.com/odCPerzEbBzu-mcfHXPVplUmTYt8zZX7-AJUta325oavCX2jFvKYFHKa6pCItQZ4FIAaMj4UqKs60mhljXG2xPrhP6Mup_zSnfnWIHxwkdbYcD3HLpMuGPPDEJPVR9saKyqFO0qog9lxlKlZCkK1gEW7B8GHF-6kZcvU9v6rP3avCJobLdOx_MNHY8h8b7Vt=s2048" id="180" name="Google Shape;180;g1d3af932b19_0_105"/>
          <p:cNvPicPr preferRelativeResize="0"/>
          <p:nvPr/>
        </p:nvPicPr>
        <p:blipFill rotWithShape="1">
          <a:blip r:embed="rId5">
            <a:alphaModFix/>
          </a:blip>
          <a:srcRect b="0" l="0" r="0" t="0"/>
          <a:stretch/>
        </p:blipFill>
        <p:spPr>
          <a:xfrm>
            <a:off x="1142033" y="9434671"/>
            <a:ext cx="3029598" cy="3125600"/>
          </a:xfrm>
          <a:prstGeom prst="rect">
            <a:avLst/>
          </a:prstGeom>
          <a:noFill/>
          <a:ln>
            <a:noFill/>
          </a:ln>
          <a:effectLst>
            <a:outerShdw blurRad="57150" rotWithShape="0" algn="bl" dir="5400000" dist="19050">
              <a:srgbClr val="000000">
                <a:alpha val="49803"/>
              </a:srgbClr>
            </a:outerShdw>
          </a:effectLst>
        </p:spPr>
      </p:pic>
      <p:pic>
        <p:nvPicPr>
          <p:cNvPr descr="https://lh5.googleusercontent.com/aJdJNXMRvIuXPd6KR3KaWCcczZTQ8twE1W4-e9On0IkM7QR2dxUzRnsmQ6vd4qnZa1jj0BXIZYtKpnFKNlBkYz0entpjRjwfn3ZcP2aYalH1HAygCM-B2Ug57QNEhUA_6oCVadMkQ8tWc3ANQYeQNmq_oAk_bSACQJ3K9cO05B0qawCroHbVVxgz37kAUB8p=s2048" id="181" name="Google Shape;181;g1d3af932b19_0_105"/>
          <p:cNvPicPr preferRelativeResize="0"/>
          <p:nvPr/>
        </p:nvPicPr>
        <p:blipFill rotWithShape="1">
          <a:blip r:embed="rId6">
            <a:alphaModFix/>
          </a:blip>
          <a:srcRect b="0" l="0" r="0" t="0"/>
          <a:stretch/>
        </p:blipFill>
        <p:spPr>
          <a:xfrm>
            <a:off x="1142022" y="13468322"/>
            <a:ext cx="3752249" cy="2265000"/>
          </a:xfrm>
          <a:prstGeom prst="rect">
            <a:avLst/>
          </a:prstGeom>
          <a:noFill/>
          <a:ln>
            <a:noFill/>
          </a:ln>
          <a:effectLst>
            <a:outerShdw blurRad="57150" rotWithShape="0" algn="bl" dir="5400000" dist="19050">
              <a:srgbClr val="000000">
                <a:alpha val="49803"/>
              </a:srgbClr>
            </a:outerShdw>
          </a:effectLst>
        </p:spPr>
      </p:pic>
      <p:sp>
        <p:nvSpPr>
          <p:cNvPr id="182" name="Google Shape;182;g1d3af932b19_0_105"/>
          <p:cNvSpPr txBox="1"/>
          <p:nvPr/>
        </p:nvSpPr>
        <p:spPr>
          <a:xfrm>
            <a:off x="5868025" y="8826800"/>
            <a:ext cx="3752400" cy="8681400"/>
          </a:xfrm>
          <a:prstGeom prst="rect">
            <a:avLst/>
          </a:prstGeom>
          <a:noFill/>
          <a:ln>
            <a:noFill/>
          </a:ln>
          <a:effectLst>
            <a:outerShdw blurRad="57150" rotWithShape="0" algn="bl" dir="5400000" dist="19050">
              <a:srgbClr val="000000">
                <a:alpha val="49803"/>
              </a:srgbClr>
            </a:outerShdw>
          </a:effectLst>
        </p:spPr>
        <p:txBody>
          <a:bodyPr anchorCtr="0" anchor="t" bIns="91425" lIns="91425" spcFirstLastPara="1" rIns="91425" wrap="square" tIns="91425">
            <a:spAutoFit/>
          </a:bodyPr>
          <a:lstStyle/>
          <a:p>
            <a:pPr indent="-342900" lvl="0" marL="34290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Times New Roman"/>
                <a:ea typeface="Times New Roman"/>
                <a:cs typeface="Times New Roman"/>
                <a:sym typeface="Times New Roman"/>
              </a:rPr>
              <a:t>Reduce the Digital Gap</a:t>
            </a:r>
            <a:endParaRPr b="0" i="0" sz="2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342900" lvl="0" marL="34290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Times New Roman"/>
                <a:ea typeface="Times New Roman"/>
                <a:cs typeface="Times New Roman"/>
                <a:sym typeface="Times New Roman"/>
              </a:rPr>
              <a:t>Convenience for Users</a:t>
            </a:r>
            <a:endParaRPr b="0" i="0" sz="2400" u="none" cap="none" strike="noStrike">
              <a:solidFill>
                <a:schemeClr val="dk1"/>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342900" lvl="0" marL="342900" marR="0" rtl="0" algn="l">
              <a:lnSpc>
                <a:spcPct val="100000"/>
              </a:lnSpc>
              <a:spcBef>
                <a:spcPts val="0"/>
              </a:spcBef>
              <a:spcAft>
                <a:spcPts val="0"/>
              </a:spcAft>
              <a:buClr>
                <a:schemeClr val="dk1"/>
              </a:buClr>
              <a:buSzPts val="2400"/>
              <a:buFont typeface="Times New Roman"/>
              <a:buChar char="•"/>
            </a:pPr>
            <a:r>
              <a:rPr b="0" i="0" lang="en-US" sz="2400" u="none" cap="none" strike="noStrike">
                <a:solidFill>
                  <a:schemeClr val="dk1"/>
                </a:solidFill>
                <a:latin typeface="Times New Roman"/>
                <a:ea typeface="Times New Roman"/>
                <a:cs typeface="Times New Roman"/>
                <a:sym typeface="Times New Roman"/>
              </a:rPr>
              <a:t>Weather Resistant</a:t>
            </a:r>
            <a:endParaRPr b="0" i="0" sz="2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pic>
        <p:nvPicPr>
          <p:cNvPr descr="https://lh5.googleusercontent.com/-e800Ps6SzT1LYaoX1fR3N4yXaTHn6boDH68zlKP7-Y6V9EnA4CZFOP8HudOCLDx-6pmzUSnYLaqzaPMnXPKAg7Pvitm3y_fYwqPklAdH-POrUFbeSDZ9uGGSJtsW7UDfXd-287uQe7bFOQoF389BoiyhtszaqGzyJHNR7nezDFwR5AdUfVa02hIhbGaTiAb=s2048" id="183" name="Google Shape;183;g1d3af932b19_0_105"/>
          <p:cNvPicPr preferRelativeResize="0"/>
          <p:nvPr/>
        </p:nvPicPr>
        <p:blipFill rotWithShape="1">
          <a:blip r:embed="rId7">
            <a:alphaModFix/>
          </a:blip>
          <a:srcRect b="0" l="0" r="0" t="0"/>
          <a:stretch/>
        </p:blipFill>
        <p:spPr>
          <a:xfrm>
            <a:off x="6557027" y="13141227"/>
            <a:ext cx="3125600" cy="3125600"/>
          </a:xfrm>
          <a:prstGeom prst="rect">
            <a:avLst/>
          </a:prstGeom>
          <a:noFill/>
          <a:ln>
            <a:noFill/>
          </a:ln>
          <a:effectLst>
            <a:outerShdw blurRad="57150" rotWithShape="0" algn="bl" dir="5400000" dist="19050">
              <a:srgbClr val="000000">
                <a:alpha val="49803"/>
              </a:srgbClr>
            </a:outerShdw>
          </a:effectLst>
        </p:spPr>
      </p:pic>
      <p:pic>
        <p:nvPicPr>
          <p:cNvPr descr="https://lh5.googleusercontent.com/XH7sEfRj2_DH0bc01f2h9g9vl18DBOukCC0aZ9umvDd5Ib4cBk2PbVsK97Dzn5PBy0uOitGez_CwdO84c2NtVTbqXKK9srCm-ErNMSuC4RNrkvFtDGmufbIL05e5QRJK3FUIJownZ929dOkKK9DAAfJVD9o_L21yTqKI3ChV4FrKmH4Qbyfre9nHlMAofWDe=s2048" id="184" name="Google Shape;184;g1d3af932b19_0_105"/>
          <p:cNvPicPr preferRelativeResize="0"/>
          <p:nvPr/>
        </p:nvPicPr>
        <p:blipFill rotWithShape="1">
          <a:blip r:embed="rId8">
            <a:alphaModFix/>
          </a:blip>
          <a:srcRect b="0" l="0" r="0" t="0"/>
          <a:stretch/>
        </p:blipFill>
        <p:spPr>
          <a:xfrm>
            <a:off x="6141200" y="9711801"/>
            <a:ext cx="3577600" cy="2504338"/>
          </a:xfrm>
          <a:prstGeom prst="rect">
            <a:avLst/>
          </a:prstGeom>
          <a:noFill/>
          <a:ln>
            <a:noFill/>
          </a:ln>
          <a:effectLst>
            <a:outerShdw blurRad="57150" rotWithShape="0" algn="bl" dir="5400000" dist="19050">
              <a:srgbClr val="000000">
                <a:alpha val="49803"/>
              </a:srgbClr>
            </a:outerShdw>
          </a:effectLst>
        </p:spPr>
      </p:pic>
      <p:pic>
        <p:nvPicPr>
          <p:cNvPr id="185" name="Google Shape;185;g1d3af932b19_0_105"/>
          <p:cNvPicPr preferRelativeResize="0"/>
          <p:nvPr/>
        </p:nvPicPr>
        <p:blipFill rotWithShape="1">
          <a:blip r:embed="rId9">
            <a:alphaModFix/>
          </a:blip>
          <a:srcRect b="6889" l="0" r="0" t="0"/>
          <a:stretch/>
        </p:blipFill>
        <p:spPr>
          <a:xfrm>
            <a:off x="1318262" y="16840588"/>
            <a:ext cx="2524726" cy="3786325"/>
          </a:xfrm>
          <a:prstGeom prst="rect">
            <a:avLst/>
          </a:prstGeom>
          <a:noFill/>
          <a:ln>
            <a:noFill/>
          </a:ln>
        </p:spPr>
      </p:pic>
      <p:pic>
        <p:nvPicPr>
          <p:cNvPr id="186" name="Google Shape;186;g1d3af932b19_0_105"/>
          <p:cNvPicPr preferRelativeResize="0"/>
          <p:nvPr/>
        </p:nvPicPr>
        <p:blipFill rotWithShape="1">
          <a:blip r:embed="rId10">
            <a:alphaModFix/>
          </a:blip>
          <a:srcRect b="0" l="0" r="0" t="0"/>
          <a:stretch/>
        </p:blipFill>
        <p:spPr>
          <a:xfrm>
            <a:off x="6244700" y="17191900"/>
            <a:ext cx="3577601" cy="3144516"/>
          </a:xfrm>
          <a:prstGeom prst="rect">
            <a:avLst/>
          </a:prstGeom>
          <a:noFill/>
          <a:ln>
            <a:noFill/>
          </a:ln>
        </p:spPr>
      </p:pic>
      <p:pic>
        <p:nvPicPr>
          <p:cNvPr id="187" name="Google Shape;187;g1d3af932b19_0_105"/>
          <p:cNvPicPr preferRelativeResize="0"/>
          <p:nvPr/>
        </p:nvPicPr>
        <p:blipFill rotWithShape="1">
          <a:blip r:embed="rId11">
            <a:alphaModFix/>
          </a:blip>
          <a:srcRect b="0" l="0" r="0" t="0"/>
          <a:stretch/>
        </p:blipFill>
        <p:spPr>
          <a:xfrm>
            <a:off x="10398675" y="4354750"/>
            <a:ext cx="10815299" cy="7086971"/>
          </a:xfrm>
          <a:prstGeom prst="rect">
            <a:avLst/>
          </a:prstGeom>
          <a:noFill/>
          <a:ln>
            <a:noFill/>
          </a:ln>
        </p:spPr>
      </p:pic>
      <p:sp>
        <p:nvSpPr>
          <p:cNvPr id="188" name="Google Shape;188;g1d3af932b19_0_105"/>
          <p:cNvSpPr txBox="1"/>
          <p:nvPr/>
        </p:nvSpPr>
        <p:spPr>
          <a:xfrm>
            <a:off x="10819425" y="11856200"/>
            <a:ext cx="104979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0" i="1" lang="en-US" sz="2400" u="none" cap="none" strike="noStrike">
                <a:solidFill>
                  <a:srgbClr val="000000"/>
                </a:solidFill>
                <a:latin typeface="Times New Roman"/>
                <a:ea typeface="Times New Roman"/>
                <a:cs typeface="Times New Roman"/>
                <a:sym typeface="Times New Roman"/>
              </a:rPr>
              <a:t>Figure 1. Example Design </a:t>
            </a:r>
            <a:endParaRPr b="0" i="1" sz="2400" u="none" cap="none" strike="noStrike">
              <a:solidFill>
                <a:srgbClr val="000000"/>
              </a:solidFill>
              <a:latin typeface="Times New Roman"/>
              <a:ea typeface="Times New Roman"/>
              <a:cs typeface="Times New Roman"/>
              <a:sym typeface="Times New Roman"/>
            </a:endParaRPr>
          </a:p>
        </p:txBody>
      </p:sp>
      <p:sp>
        <p:nvSpPr>
          <p:cNvPr id="189" name="Google Shape;189;g1d3af932b19_0_105"/>
          <p:cNvSpPr txBox="1"/>
          <p:nvPr/>
        </p:nvSpPr>
        <p:spPr>
          <a:xfrm>
            <a:off x="12496125" y="19482925"/>
            <a:ext cx="71604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0" i="1" lang="en-US" sz="2400" u="none" cap="none" strike="noStrike">
                <a:solidFill>
                  <a:srgbClr val="000000"/>
                </a:solidFill>
                <a:latin typeface="Times New Roman"/>
                <a:ea typeface="Times New Roman"/>
                <a:cs typeface="Times New Roman"/>
                <a:sym typeface="Times New Roman"/>
              </a:rPr>
              <a:t>Figure 2. Block Diagram </a:t>
            </a:r>
            <a:endParaRPr b="0" i="1" sz="2400" u="none" cap="none" strike="noStrike">
              <a:solidFill>
                <a:srgbClr val="000000"/>
              </a:solidFill>
              <a:latin typeface="Times New Roman"/>
              <a:ea typeface="Times New Roman"/>
              <a:cs typeface="Times New Roman"/>
              <a:sym typeface="Times New Roman"/>
            </a:endParaRPr>
          </a:p>
        </p:txBody>
      </p:sp>
      <p:pic>
        <p:nvPicPr>
          <p:cNvPr id="190" name="Google Shape;190;g1d3af932b19_0_105"/>
          <p:cNvPicPr preferRelativeResize="0"/>
          <p:nvPr/>
        </p:nvPicPr>
        <p:blipFill rotWithShape="1">
          <a:blip r:embed="rId12">
            <a:alphaModFix/>
          </a:blip>
          <a:srcRect b="0" l="0" r="0" t="0"/>
          <a:stretch/>
        </p:blipFill>
        <p:spPr>
          <a:xfrm rot="-5400000">
            <a:off x="28968375" y="3724053"/>
            <a:ext cx="2569975" cy="3831375"/>
          </a:xfrm>
          <a:prstGeom prst="rect">
            <a:avLst/>
          </a:prstGeom>
          <a:noFill/>
          <a:ln>
            <a:noFill/>
          </a:ln>
        </p:spPr>
      </p:pic>
      <p:pic>
        <p:nvPicPr>
          <p:cNvPr id="191" name="Google Shape;191;g1d3af932b19_0_105"/>
          <p:cNvPicPr preferRelativeResize="0"/>
          <p:nvPr/>
        </p:nvPicPr>
        <p:blipFill rotWithShape="1">
          <a:blip r:embed="rId13">
            <a:alphaModFix/>
          </a:blip>
          <a:srcRect b="0" l="0" r="0" t="0"/>
          <a:stretch/>
        </p:blipFill>
        <p:spPr>
          <a:xfrm>
            <a:off x="28834400" y="7004476"/>
            <a:ext cx="2837927" cy="2569974"/>
          </a:xfrm>
          <a:prstGeom prst="rect">
            <a:avLst/>
          </a:prstGeom>
          <a:noFill/>
          <a:ln>
            <a:noFill/>
          </a:ln>
        </p:spPr>
      </p:pic>
      <p:pic>
        <p:nvPicPr>
          <p:cNvPr id="192" name="Google Shape;192;g1d3af932b19_0_105"/>
          <p:cNvPicPr preferRelativeResize="0"/>
          <p:nvPr/>
        </p:nvPicPr>
        <p:blipFill rotWithShape="1">
          <a:blip r:embed="rId14">
            <a:alphaModFix/>
          </a:blip>
          <a:srcRect b="0" l="0" r="0" t="0"/>
          <a:stretch/>
        </p:blipFill>
        <p:spPr>
          <a:xfrm>
            <a:off x="28916551" y="10012899"/>
            <a:ext cx="3125601" cy="1642685"/>
          </a:xfrm>
          <a:prstGeom prst="rect">
            <a:avLst/>
          </a:prstGeom>
          <a:noFill/>
          <a:ln>
            <a:noFill/>
          </a:ln>
        </p:spPr>
      </p:pic>
      <p:pic>
        <p:nvPicPr>
          <p:cNvPr id="193" name="Google Shape;193;g1d3af932b19_0_105"/>
          <p:cNvPicPr preferRelativeResize="0"/>
          <p:nvPr/>
        </p:nvPicPr>
        <p:blipFill rotWithShape="1">
          <a:blip r:embed="rId15">
            <a:alphaModFix/>
          </a:blip>
          <a:srcRect b="0" l="0" r="0" t="0"/>
          <a:stretch/>
        </p:blipFill>
        <p:spPr>
          <a:xfrm>
            <a:off x="27076625" y="12044150"/>
            <a:ext cx="2271600" cy="3212262"/>
          </a:xfrm>
          <a:prstGeom prst="rect">
            <a:avLst/>
          </a:prstGeom>
          <a:noFill/>
          <a:ln>
            <a:noFill/>
          </a:ln>
        </p:spPr>
      </p:pic>
      <p:pic>
        <p:nvPicPr>
          <p:cNvPr id="194" name="Google Shape;194;g1d3af932b19_0_105"/>
          <p:cNvPicPr preferRelativeResize="0"/>
          <p:nvPr/>
        </p:nvPicPr>
        <p:blipFill rotWithShape="1">
          <a:blip r:embed="rId16">
            <a:alphaModFix/>
          </a:blip>
          <a:srcRect b="0" l="0" r="0" t="0"/>
          <a:stretch/>
        </p:blipFill>
        <p:spPr>
          <a:xfrm>
            <a:off x="29620575" y="12601925"/>
            <a:ext cx="2271601" cy="2699071"/>
          </a:xfrm>
          <a:prstGeom prst="rect">
            <a:avLst/>
          </a:prstGeom>
          <a:noFill/>
          <a:ln>
            <a:noFill/>
          </a:ln>
        </p:spPr>
      </p:pic>
      <p:sp>
        <p:nvSpPr>
          <p:cNvPr id="195" name="Google Shape;195;g1d3af932b19_0_105"/>
          <p:cNvSpPr txBox="1"/>
          <p:nvPr/>
        </p:nvSpPr>
        <p:spPr>
          <a:xfrm>
            <a:off x="21801050" y="16913525"/>
            <a:ext cx="10815300" cy="4987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lang="en-US" sz="2400">
                <a:latin typeface="Times New Roman"/>
                <a:ea typeface="Times New Roman"/>
                <a:cs typeface="Times New Roman"/>
                <a:sym typeface="Times New Roman"/>
              </a:rPr>
              <a:t>We managed to make a reliable system to charge mobile devices using solar energy. The system can charge up to 6 devices </a:t>
            </a:r>
            <a:r>
              <a:rPr lang="en-US" sz="2400">
                <a:latin typeface="Times New Roman"/>
                <a:ea typeface="Times New Roman"/>
                <a:cs typeface="Times New Roman"/>
                <a:sym typeface="Times New Roman"/>
              </a:rPr>
              <a:t>simultaneously</a:t>
            </a:r>
            <a:r>
              <a:rPr lang="en-US" sz="2400">
                <a:latin typeface="Times New Roman"/>
                <a:ea typeface="Times New Roman"/>
                <a:cs typeface="Times New Roman"/>
                <a:sym typeface="Times New Roman"/>
              </a:rPr>
              <a:t> alongside powering a network device. We are facing challenges with the </a:t>
            </a:r>
            <a:r>
              <a:rPr lang="en-US" sz="2400">
                <a:latin typeface="Times New Roman"/>
                <a:ea typeface="Times New Roman"/>
                <a:cs typeface="Times New Roman"/>
                <a:sym typeface="Times New Roman"/>
              </a:rPr>
              <a:t>panels</a:t>
            </a:r>
            <a:r>
              <a:rPr lang="en-US" sz="2400">
                <a:latin typeface="Times New Roman"/>
                <a:ea typeface="Times New Roman"/>
                <a:cs typeface="Times New Roman"/>
                <a:sym typeface="Times New Roman"/>
              </a:rPr>
              <a:t> as we were not able to acquire the one listed but we are evaluating one with very similar characteristics. This can help us acquire more data and verify our design.</a:t>
            </a:r>
            <a:endParaRPr sz="2400">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Times New Roman"/>
                <a:ea typeface="Times New Roman"/>
                <a:cs typeface="Times New Roman"/>
                <a:sym typeface="Times New Roman"/>
              </a:rPr>
              <a:t>Future work </a:t>
            </a:r>
            <a:r>
              <a:rPr lang="en-US" sz="2400">
                <a:latin typeface="Times New Roman"/>
                <a:ea typeface="Times New Roman"/>
                <a:cs typeface="Times New Roman"/>
                <a:sym typeface="Times New Roman"/>
              </a:rPr>
              <a:t>can </a:t>
            </a:r>
            <a:r>
              <a:rPr b="0" i="0" lang="en-US" sz="2400" u="none" cap="none" strike="noStrike">
                <a:solidFill>
                  <a:srgbClr val="000000"/>
                </a:solidFill>
                <a:latin typeface="Times New Roman"/>
                <a:ea typeface="Times New Roman"/>
                <a:cs typeface="Times New Roman"/>
                <a:sym typeface="Times New Roman"/>
              </a:rPr>
              <a:t>include building, testing</a:t>
            </a:r>
            <a:r>
              <a:rPr lang="en-US" sz="2400">
                <a:latin typeface="Times New Roman"/>
                <a:ea typeface="Times New Roman"/>
                <a:cs typeface="Times New Roman"/>
                <a:sym typeface="Times New Roman"/>
              </a:rPr>
              <a:t> a fully functional structure</a:t>
            </a:r>
            <a:r>
              <a:rPr b="0" i="0" lang="en-US" sz="2400" u="none" cap="none" strike="noStrike">
                <a:solidFill>
                  <a:srgbClr val="000000"/>
                </a:solidFill>
                <a:latin typeface="Times New Roman"/>
                <a:ea typeface="Times New Roman"/>
                <a:cs typeface="Times New Roman"/>
                <a:sym typeface="Times New Roman"/>
              </a:rPr>
              <a:t> and possible upgrades. Building will involve </a:t>
            </a:r>
            <a:r>
              <a:rPr lang="en-US" sz="2400">
                <a:latin typeface="Times New Roman"/>
                <a:ea typeface="Times New Roman"/>
                <a:cs typeface="Times New Roman"/>
                <a:sym typeface="Times New Roman"/>
              </a:rPr>
              <a:t>making the structure and adjusting the circuit to fit the full-size umbrella. There is more research to be done on the materials or adjustments that can be used to improve the umbrella structure. </a:t>
            </a:r>
            <a:r>
              <a:rPr b="0" i="0" lang="en-US" sz="2400" u="none" cap="none" strike="noStrike">
                <a:solidFill>
                  <a:srgbClr val="000000"/>
                </a:solidFill>
                <a:latin typeface="Times New Roman"/>
                <a:ea typeface="Times New Roman"/>
                <a:cs typeface="Times New Roman"/>
                <a:sym typeface="Times New Roman"/>
              </a:rPr>
              <a:t>Testing </a:t>
            </a:r>
            <a:r>
              <a:rPr lang="en-US" sz="2400">
                <a:latin typeface="Times New Roman"/>
                <a:ea typeface="Times New Roman"/>
                <a:cs typeface="Times New Roman"/>
                <a:sym typeface="Times New Roman"/>
              </a:rPr>
              <a:t>will include looking at the average charge rate during different climate conditions, structural integrity after climate events among others.</a:t>
            </a:r>
            <a:r>
              <a:rPr b="0" i="0" lang="en-US" sz="2400" u="none" cap="none" strike="noStrike">
                <a:solidFill>
                  <a:srgbClr val="000000"/>
                </a:solidFill>
                <a:latin typeface="Times New Roman"/>
                <a:ea typeface="Times New Roman"/>
                <a:cs typeface="Times New Roman"/>
                <a:sym typeface="Times New Roman"/>
              </a:rPr>
              <a:t>Possible upgrades to the canopy could be changing the </a:t>
            </a:r>
            <a:r>
              <a:rPr lang="en-US" sz="2400">
                <a:latin typeface="Times New Roman"/>
                <a:ea typeface="Times New Roman"/>
                <a:cs typeface="Times New Roman"/>
                <a:sym typeface="Times New Roman"/>
              </a:rPr>
              <a:t>repeater</a:t>
            </a:r>
            <a:r>
              <a:rPr lang="en-US" sz="2400">
                <a:latin typeface="Times New Roman"/>
                <a:ea typeface="Times New Roman"/>
                <a:cs typeface="Times New Roman"/>
                <a:sym typeface="Times New Roman"/>
              </a:rPr>
              <a:t> to a mesh network, or </a:t>
            </a:r>
            <a:r>
              <a:rPr lang="en-US" sz="2400">
                <a:latin typeface="Times New Roman"/>
                <a:ea typeface="Times New Roman"/>
                <a:cs typeface="Times New Roman"/>
                <a:sym typeface="Times New Roman"/>
              </a:rPr>
              <a:t>amenities</a:t>
            </a:r>
            <a:r>
              <a:rPr lang="en-US" sz="2400">
                <a:latin typeface="Times New Roman"/>
                <a:ea typeface="Times New Roman"/>
                <a:cs typeface="Times New Roman"/>
                <a:sym typeface="Times New Roman"/>
              </a:rPr>
              <a:t> such as</a:t>
            </a:r>
            <a:r>
              <a:rPr b="0" i="0" lang="en-US" sz="2400" u="none" cap="none" strike="noStrike">
                <a:solidFill>
                  <a:srgbClr val="000000"/>
                </a:solidFill>
                <a:latin typeface="Times New Roman"/>
                <a:ea typeface="Times New Roman"/>
                <a:cs typeface="Times New Roman"/>
                <a:sym typeface="Times New Roman"/>
              </a:rPr>
              <a:t> fans, lights, heaters </a:t>
            </a:r>
            <a:r>
              <a:rPr lang="en-US" sz="2400">
                <a:latin typeface="Times New Roman"/>
                <a:ea typeface="Times New Roman"/>
                <a:cs typeface="Times New Roman"/>
                <a:sym typeface="Times New Roman"/>
              </a:rPr>
              <a:t>or</a:t>
            </a:r>
            <a:r>
              <a:rPr b="0" i="0" lang="en-US" sz="2400" u="none" cap="none" strike="noStrike">
                <a:solidFill>
                  <a:srgbClr val="000000"/>
                </a:solidFill>
                <a:latin typeface="Times New Roman"/>
                <a:ea typeface="Times New Roman"/>
                <a:cs typeface="Times New Roman"/>
                <a:sym typeface="Times New Roman"/>
              </a:rPr>
              <a:t> a display for bus timings</a:t>
            </a:r>
            <a:r>
              <a:rPr lang="en-US" sz="2400">
                <a:latin typeface="Times New Roman"/>
                <a:ea typeface="Times New Roman"/>
                <a:cs typeface="Times New Roman"/>
                <a:sym typeface="Times New Roman"/>
              </a:rPr>
              <a:t>.</a:t>
            </a:r>
            <a:endParaRPr b="0" i="0" sz="2400" u="none" cap="none" strike="noStrike">
              <a:solidFill>
                <a:srgbClr val="000000"/>
              </a:solidFill>
              <a:latin typeface="Times New Roman"/>
              <a:ea typeface="Times New Roman"/>
              <a:cs typeface="Times New Roman"/>
              <a:sym typeface="Times New Roman"/>
            </a:endParaRPr>
          </a:p>
        </p:txBody>
      </p:sp>
      <p:sp>
        <p:nvSpPr>
          <p:cNvPr id="196" name="Google Shape;196;g1d3af932b19_0_105"/>
          <p:cNvSpPr txBox="1"/>
          <p:nvPr/>
        </p:nvSpPr>
        <p:spPr>
          <a:xfrm>
            <a:off x="10892413" y="12542488"/>
            <a:ext cx="98385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Times New Roman"/>
                <a:ea typeface="Times New Roman"/>
                <a:cs typeface="Times New Roman"/>
                <a:sym typeface="Times New Roman"/>
              </a:rPr>
              <a:t>Figure 1 shows an example design that is used to base the final Wi-Fi canopy structure. The final design of the canopy will </a:t>
            </a:r>
            <a:r>
              <a:rPr lang="en-US" sz="2400">
                <a:latin typeface="Times New Roman"/>
                <a:ea typeface="Times New Roman"/>
                <a:cs typeface="Times New Roman"/>
                <a:sym typeface="Times New Roman"/>
              </a:rPr>
              <a:t>also include </a:t>
            </a:r>
            <a:r>
              <a:rPr b="0" i="0" lang="en-US" sz="2400" u="none" cap="none" strike="noStrike">
                <a:solidFill>
                  <a:srgbClr val="000000"/>
                </a:solidFill>
                <a:latin typeface="Times New Roman"/>
                <a:ea typeface="Times New Roman"/>
                <a:cs typeface="Times New Roman"/>
                <a:sym typeface="Times New Roman"/>
              </a:rPr>
              <a:t>wifi extender. </a:t>
            </a:r>
            <a:endParaRPr b="0" i="0" sz="2400" u="none" cap="none" strike="noStrike">
              <a:solidFill>
                <a:srgbClr val="000000"/>
              </a:solidFill>
              <a:latin typeface="Times New Roman"/>
              <a:ea typeface="Times New Roman"/>
              <a:cs typeface="Times New Roman"/>
              <a:sym typeface="Times New Roman"/>
            </a:endParaRPr>
          </a:p>
        </p:txBody>
      </p:sp>
      <p:pic>
        <p:nvPicPr>
          <p:cNvPr id="197" name="Google Shape;197;g1d3af932b19_0_105"/>
          <p:cNvPicPr preferRelativeResize="0"/>
          <p:nvPr/>
        </p:nvPicPr>
        <p:blipFill>
          <a:blip r:embed="rId17">
            <a:alphaModFix/>
          </a:blip>
          <a:stretch>
            <a:fillRect/>
          </a:stretch>
        </p:blipFill>
        <p:spPr>
          <a:xfrm>
            <a:off x="10404013" y="14487526"/>
            <a:ext cx="10815301" cy="4995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2017-10-10T11:56:34Z</dcterms:created>
  <dc:creator>Laurie Herring</dc:creator>
</cp:coreProperties>
</file>